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73" d="100"/>
          <a:sy n="73" d="100"/>
        </p:scale>
        <p:origin x="11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71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5CC5C-A86E-4A4E-855E-FD0BD3046B54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4BBB-D6C7-43B7-9D11-DA732DC7313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A83F88-57F8-B710-A2E7-DC9BB7B192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21087"/>
            <a:ext cx="12250805" cy="143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8829" y="751114"/>
            <a:ext cx="10352313" cy="4506686"/>
          </a:xfrm>
        </p:spPr>
        <p:txBody>
          <a:bodyPr/>
          <a:lstStyle/>
          <a:p>
            <a:pPr lvl="0"/>
            <a:r>
              <a:rPr lang="en-NZ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994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ConferenceMatters1</dc:creator>
  <cp:lastModifiedBy>Leon Olsen</cp:lastModifiedBy>
  <cp:revision>6</cp:revision>
  <dcterms:created xsi:type="dcterms:W3CDTF">2016-06-23T03:28:40Z</dcterms:created>
  <dcterms:modified xsi:type="dcterms:W3CDTF">2024-01-12T02:55:24Z</dcterms:modified>
</cp:coreProperties>
</file>