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7" autoAdjust="0"/>
    <p:restoredTop sz="94660"/>
  </p:normalViewPr>
  <p:slideViewPr>
    <p:cSldViewPr snapToGrid="0">
      <p:cViewPr varScale="1">
        <p:scale>
          <a:sx n="88" d="100"/>
          <a:sy n="88" d="100"/>
        </p:scale>
        <p:origin x="108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8719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5CC5C-A86E-4A4E-855E-FD0BD3046B5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14BBB-D6C7-43B7-9D11-DA732DC7313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64820342-973D-4929-B2C0-DA1E05B2C2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38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994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ConferenceMatters1</dc:creator>
  <cp:lastModifiedBy>Leon Olsen</cp:lastModifiedBy>
  <cp:revision>2</cp:revision>
  <dcterms:created xsi:type="dcterms:W3CDTF">2016-06-23T03:28:40Z</dcterms:created>
  <dcterms:modified xsi:type="dcterms:W3CDTF">2022-08-01T23:45:45Z</dcterms:modified>
</cp:coreProperties>
</file>