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21T02:57:13.08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1446 724 24489,'-1'28'0,"0"0"0,-2 1 0,-1-1 0,-1 0 0,-1-1 0,-1 1 0,-1-1 0,-2 0 0,0-1 0,-1 0 0,-2 0 0,0-1 0,-2 0 0,0-2 0,-1 1 0,-1-2 0,-1 0 0,-1 0 0,-1-2 0,0 0 0,-1-1 0,-1-1 0,-1-1 0,0-1 0,-1-1 0,-1 0 0,0-2 0,0 0 0,-1-2 0,-1-1 0,0 0 0,0-2 0,0-1 0,-1-1 0,0-1 0,0-1 0,0-1 0,-1-2 0,1 0 0,0-2 0,-1 0 0,1-2 0,0-1 0,0-1 0,0-1 0,1-1 0,0-1 0,0-2 0,0 0 0,1-1 0,1-2 0,0 0 0,0-2 0,1 0 0,1-1 0,0-1 0,1-1 0,1-1 0,1-1 0,0 0 0,1-2 0,1 0 0,1 0 0,1-2 0,1 1 0,0-2 0,2 0 0,0-1 0,2 0 0,1 0 0,0-1 0,2 0 0,1-1 0,1 1 0,1-1 0,1 0 0,1-1 0,2 1 0,0 0 0,2-1 0,0 1 0,2-1 0,1 1 0,1 0 0,1 1 0,1-1 0,1 1 0,2 0 0,0 1 0,1 0 0,2 0 0,0 1 0,2 0 0,0 2 0,1-1 0,1 2 0,1 0 0,1 0 0,1 2 0,0 0 0,1 1 0,1 1 0,1 1 0,0 1 0,1 1 0,1 0 0,0 2 0,0 0 0,1 2 0,1 1 0,0 0 0,0 2 0,0 1 0,1 1 0,0 1 0,0 1 0,0 1 0,1 2 0,-1 0 0,0 2 0,1 0 0,-1 2 0,0 1 0,0 1 0,0 1 0,-1 1 0,0 1 0,0 2 0,0 0 0,-1 1 0,-1 2 0,0 0 0,0 2 0,-1 0 0,-1 1 0,0 1 0,-1 1 0,-1 1 0,-1 1 0,0 0 0,-1 2 0,-1 0 0,-1 0 0,-1 2 0,-1-1 0,0 2 0,-2 0 0,0 1 0,-2 0 0,-1 0 0,0 1 0,-2 0 0,-1 1 0,-1-1 0,-1 1 0,-1 0 0,-1 1 0,-2-1 0,0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21T02:57:26.49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1446 724 24489,'-1'28'0,"0"0"0,-2 1 0,-1-1 0,-1 0 0,-1-1 0,-1 1 0,-1-1 0,-2 0 0,0-1 0,-1 0 0,-2 0 0,0-1 0,-2 0 0,0-2 0,-1 1 0,-1-2 0,-1 0 0,-1 0 0,-1-2 0,0 0 0,-1-1 0,-1-1 0,-1-1 0,0-1 0,-1-1 0,-1 0 0,0-2 0,0 0 0,-1-2 0,-1-1 0,0 0 0,0-2 0,0-1 0,-1-1 0,0-1 0,0-1 0,0-1 0,-1-2 0,1 0 0,0-2 0,-1 0 0,1-2 0,0-1 0,0-1 0,0-1 0,1-1 0,0-1 0,0-2 0,0 0 0,1-1 0,1-2 0,0 0 0,0-2 0,1 0 0,1-1 0,0-1 0,1-1 0,1-1 0,1-1 0,0 0 0,1-2 0,1 0 0,1 0 0,1-2 0,1 1 0,0-2 0,2 0 0,0-1 0,2 0 0,1 0 0,0-1 0,2 0 0,1-1 0,1 1 0,1-1 0,1 0 0,1-1 0,2 1 0,0 0 0,2-1 0,0 1 0,2-1 0,1 1 0,1 0 0,1 1 0,1-1 0,1 1 0,2 0 0,0 1 0,1 0 0,2 0 0,0 1 0,2 0 0,0 2 0,1-1 0,1 2 0,1 0 0,1 0 0,1 2 0,0 0 0,1 1 0,1 1 0,1 1 0,0 1 0,1 1 0,1 0 0,0 2 0,0 0 0,1 2 0,1 1 0,0 0 0,0 2 0,0 1 0,1 1 0,0 1 0,0 1 0,0 1 0,1 2 0,-1 0 0,0 2 0,1 0 0,-1 2 0,0 1 0,0 1 0,0 1 0,-1 1 0,0 1 0,0 2 0,0 0 0,-1 1 0,-1 2 0,0 0 0,0 2 0,-1 0 0,-1 1 0,0 1 0,-1 1 0,-1 1 0,-1 1 0,0 0 0,-1 2 0,-1 0 0,-1 0 0,-1 2 0,-1-1 0,0 2 0,-2 0 0,0 1 0,-2 0 0,-1 0 0,0 1 0,-2 0 0,-1 1 0,-1-1 0,-1 1 0,-1 0 0,-1 1 0,-2-1 0,0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21T02:57:34.27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4577 724 24489,'-2'28'0,"-3"0"0,-4 1 0,-3-1 0,-4 0 0,-3-1 0,-4 1 0,-3-1 0,-3 0 0,-4-1 0,-3 0 0,-3 0 0,-4-1 0,-2 0 0,-4-2 0,-2 1 0,-3-2 0,-3 0 0,-3 0 0,-2-2 0,-3 0 0,-2-1 0,-3-1 0,-1-1 0,-3-1 0,-2-1 0,-1 0 0,-2-2 0,-2 0 0,-2-2 0,0-1 0,-2 0 0,-1-2 0,-1-1 0,-1-1 0,0-1 0,-1-1 0,-1-1 0,0-2 0,1 0 0,-1-2 0,0 0 0,1-2 0,0-1 0,0-1 0,1-1 0,1-1 0,1-1 0,1-2 0,2 0 0,0-1 0,3-2 0,0 0 0,3-2 0,1 0 0,2-1 0,3-1 0,1-1 0,3-1 0,2-1 0,3 0 0,2-2 0,3 0 0,3 0 0,3-2 0,2 1 0,4-2 0,2 0 0,4-1 0,3 0 0,3 0 0,4-1 0,3 0 0,3-1 0,4 1 0,3-1 0,4 0 0,3-1 0,4 1 0,3 0 0,4-1 0,3 1 0,4-1 0,3 1 0,4 0 0,3 1 0,4-1 0,3 1 0,3 0 0,4 1 0,3 0 0,3 0 0,4 1 0,2 0 0,4 2 0,2-1 0,3 2 0,3 0 0,3 0 0,2 2 0,3 0 0,2 1 0,3 1 0,1 1 0,3 1 0,2 1 0,1 0 0,3 2 0,0 0 0,3 2 0,0 1 0,2 0 0,1 2 0,1 1 0,1 1 0,1 1 0,0 1 0,0 1 0,1 2 0,0 0 0,-1 2 0,1 0 0,0 2 0,-1 1 0,-1 1 0,0 1 0,-1 1 0,-1 1 0,-1 2 0,-2 0 0,0 1 0,-2 2 0,-2 0 0,-2 2 0,-1 0 0,-2 1 0,-3 1 0,-1 1 0,-3 1 0,-2 1 0,-3 0 0,-2 2 0,-3 0 0,-3 0 0,-3 2 0,-2-1 0,-4 2 0,-2 0 0,-4 1 0,-3 0 0,-3 0 0,-4 1 0,-3 0 0,-3 1 0,-4-1 0,-3 1 0,-4 0 0,-3 1 0,-4-1 0,-3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21T02:57:50.47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3605 724 24489,'-2'28'0,"-2"0"0,-3 1 0,-2-1 0,-4 0 0,-2-1 0,-3 1 0,-2-1 0,-4 0 0,-1-1 0,-4 0 0,-2 0 0,-2-1 0,-3 0 0,-2-2 0,-2 1 0,-3-2 0,-2 0 0,-2 0 0,-2-2 0,-2 0 0,-2-1 0,-2-1 0,-1-1 0,-2-1 0,-2-1 0,-1 0 0,-1-2 0,-2 0 0,-1-2 0,-1-1 0,-1 0 0,0-2 0,-2-1 0,0-1 0,-1-1 0,0-1 0,0-1 0,-1-2 0,0 0 0,1-2 0,-1 0 0,1-2 0,-1-1 0,2-1 0,0-1 0,0-1 0,1-1 0,2-2 0,0 0 0,1-1 0,1-2 0,2 0 0,1-2 0,1 0 0,2-1 0,2-1 0,1-1 0,2-1 0,2-1 0,2 0 0,2-2 0,2 0 0,2 0 0,3-2 0,2 1 0,2-2 0,2 0 0,4-1 0,1 0 0,3 0 0,3-1 0,3 0 0,2-1 0,3 1 0,2-1 0,3 0 0,4-1 0,1 1 0,4 0 0,2-1 0,4 1 0,1-1 0,4 1 0,3 0 0,2 1 0,3-1 0,2 1 0,3 0 0,3 1 0,3 0 0,1 0 0,4 1 0,2 0 0,2 2 0,2-1 0,3 2 0,2 0 0,2 0 0,2 2 0,2 0 0,2 1 0,2 1 0,1 1 0,2 1 0,2 1 0,1 0 0,1 2 0,2 0 0,1 2 0,1 1 0,0 0 0,2 2 0,1 1 0,0 1 0,0 1 0,2 1 0,-1 1 0,1 2 0,-1 0 0,1 2 0,0 0 0,-1 2 0,0 1 0,0 1 0,-1 1 0,0 1 0,-2 1 0,0 2 0,-1 0 0,-1 1 0,-1 2 0,-2 0 0,-1 2 0,-1 0 0,-2 1 0,-2 1 0,-1 1 0,-2 1 0,-2 1 0,-2 0 0,-2 2 0,-2 0 0,-2 0 0,-3 2 0,-2-1 0,-2 2 0,-3 0 0,-2 1 0,-2 0 0,-4 0 0,-1 1 0,-4 0 0,-2 1 0,-3-1 0,-2 1 0,-4 0 0,-2 1 0,-3-1 0,-2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21T02:58:02.12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3605 724 24489,'-2'28'0,"-2"0"0,-3 1 0,-2-1 0,-4 0 0,-2-1 0,-3 1 0,-2-1 0,-4 0 0,-1-1 0,-4 0 0,-2 0 0,-2-1 0,-3 0 0,-2-2 0,-2 1 0,-3-2 0,-2 0 0,-2 0 0,-2-2 0,-2 0 0,-2-1 0,-2-1 0,-1-1 0,-2-1 0,-2-1 0,-1 0 0,-1-2 0,-2 0 0,-1-2 0,-1-1 0,-1 0 0,0-2 0,-2-1 0,0-1 0,-1-1 0,0-1 0,0-1 0,-1-2 0,0 0 0,1-2 0,-1 0 0,1-2 0,-1-1 0,2-1 0,0-1 0,0-1 0,1-1 0,2-2 0,0 0 0,1-1 0,1-2 0,2 0 0,1-2 0,1 0 0,2-1 0,2-1 0,1-1 0,2-1 0,2-1 0,2 0 0,2-2 0,2 0 0,2 0 0,3-2 0,2 1 0,2-2 0,2 0 0,4-1 0,1 0 0,3 0 0,3-1 0,3 0 0,2-1 0,3 1 0,2-1 0,3 0 0,4-1 0,1 1 0,4 0 0,2-1 0,4 1 0,1-1 0,4 1 0,3 0 0,2 1 0,3-1 0,2 1 0,3 0 0,3 1 0,3 0 0,1 0 0,4 1 0,2 0 0,2 2 0,2-1 0,3 2 0,2 0 0,2 0 0,2 2 0,2 0 0,2 1 0,2 1 0,1 1 0,2 1 0,2 1 0,1 0 0,1 2 0,2 0 0,1 2 0,1 1 0,0 0 0,2 2 0,1 1 0,0 1 0,0 1 0,2 1 0,-1 1 0,1 2 0,-1 0 0,1 2 0,0 0 0,-1 2 0,0 1 0,0 1 0,-1 1 0,0 1 0,-2 1 0,0 2 0,-1 0 0,-1 1 0,-1 2 0,-2 0 0,-1 2 0,-1 0 0,-2 1 0,-2 1 0,-1 1 0,-2 1 0,-2 1 0,-2 0 0,-2 2 0,-2 0 0,-2 0 0,-3 2 0,-2-1 0,-2 2 0,-3 0 0,-2 1 0,-2 0 0,-4 0 0,-1 1 0,-4 0 0,-2 1 0,-3-1 0,-2 1 0,-4 0 0,-2 1 0,-3-1 0,-2 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71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5CC5C-A86E-4A4E-855E-FD0BD3046B54}" type="datetimeFigureOut">
              <a:rPr lang="en-US" smtClean="0"/>
              <a:t>6/21/2025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4BBB-D6C7-43B7-9D11-DA732DC7313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4820342-973D-4929-B2C0-DA1E05B2C2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customXml" Target="../ink/ink5.xml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.xml"/><Relationship Id="rId11" Type="http://schemas.openxmlformats.org/officeDocument/2006/relationships/customXml" Target="../ink/ink4.xml"/><Relationship Id="rId5" Type="http://schemas.openxmlformats.org/officeDocument/2006/relationships/image" Target="../media/image5.jpg"/><Relationship Id="rId10" Type="http://schemas.openxmlformats.org/officeDocument/2006/relationships/image" Target="../media/image7.png"/><Relationship Id="rId4" Type="http://schemas.openxmlformats.org/officeDocument/2006/relationships/image" Target="../media/image4.jpg"/><Relationship Id="rId9" Type="http://schemas.openxmlformats.org/officeDocument/2006/relationships/customXml" Target="../ink/ink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B8A1C4-60F2-9CF3-AC65-44EAF1D9C7B0}"/>
              </a:ext>
            </a:extLst>
          </p:cNvPr>
          <p:cNvSpPr txBox="1"/>
          <p:nvPr/>
        </p:nvSpPr>
        <p:spPr>
          <a:xfrm>
            <a:off x="-62755" y="209041"/>
            <a:ext cx="98687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200" dirty="0"/>
              <a:t>Don’t forget to provide feedback </a:t>
            </a:r>
          </a:p>
          <a:p>
            <a:pPr algn="ctr"/>
            <a:r>
              <a:rPr lang="en-NZ" sz="3200" dirty="0"/>
              <a:t>on this session in the Whova app</a:t>
            </a:r>
          </a:p>
          <a:p>
            <a:pPr algn="ctr"/>
            <a:endParaRPr lang="en-NZ" sz="3200" dirty="0"/>
          </a:p>
          <a:p>
            <a:pPr algn="ctr"/>
            <a:r>
              <a:rPr lang="en-NZ" sz="3200" dirty="0"/>
              <a:t>All feedback is anonymous and appreciated</a:t>
            </a:r>
          </a:p>
        </p:txBody>
      </p:sp>
      <p:pic>
        <p:nvPicPr>
          <p:cNvPr id="3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1B72ECE2-52B0-4C2D-8037-27285D5030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033" y="2975220"/>
            <a:ext cx="1751816" cy="3114339"/>
          </a:xfrm>
          <a:prstGeom prst="rect">
            <a:avLst/>
          </a:prstGeom>
        </p:spPr>
      </p:pic>
      <p:pic>
        <p:nvPicPr>
          <p:cNvPr id="9" name="Picture 8" descr="A screenshot of a phone&#10;&#10;AI-generated content may be incorrect.">
            <a:extLst>
              <a:ext uri="{FF2B5EF4-FFF2-40B4-BE49-F238E27FC236}">
                <a16:creationId xmlns:a16="http://schemas.microsoft.com/office/drawing/2014/main" id="{1C85DF5C-E7AB-37C7-2C11-FEAF968687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412" y="2975221"/>
            <a:ext cx="1751816" cy="3114339"/>
          </a:xfrm>
          <a:prstGeom prst="rect">
            <a:avLst/>
          </a:prstGeom>
        </p:spPr>
      </p:pic>
      <p:pic>
        <p:nvPicPr>
          <p:cNvPr id="11" name="Picture 10" descr="A screenshot of a phone&#10;&#10;AI-generated content may be incorrect.">
            <a:extLst>
              <a:ext uri="{FF2B5EF4-FFF2-40B4-BE49-F238E27FC236}">
                <a16:creationId xmlns:a16="http://schemas.microsoft.com/office/drawing/2014/main" id="{3300D238-88C6-6EC1-0676-E6F58A1076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791" y="2975222"/>
            <a:ext cx="1751816" cy="3114339"/>
          </a:xfrm>
          <a:prstGeom prst="rect">
            <a:avLst/>
          </a:prstGeom>
        </p:spPr>
      </p:pic>
      <p:pic>
        <p:nvPicPr>
          <p:cNvPr id="13" name="Picture 12" descr="A screenshot of a phone&#10;&#10;AI-generated content may be incorrect.">
            <a:extLst>
              <a:ext uri="{FF2B5EF4-FFF2-40B4-BE49-F238E27FC236}">
                <a16:creationId xmlns:a16="http://schemas.microsoft.com/office/drawing/2014/main" id="{3BAA5D65-BD4A-E257-CB61-AC69FCEDFF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70" y="2975222"/>
            <a:ext cx="1751816" cy="311433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0ED7ED4-BDB2-5AC8-43A9-2622EE0A2225}"/>
                  </a:ext>
                </a:extLst>
              </p14:cNvPr>
              <p14:cNvContentPartPr/>
              <p14:nvPr/>
            </p14:nvContentPartPr>
            <p14:xfrm>
              <a:off x="1266077" y="5675612"/>
              <a:ext cx="520920" cy="52128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0ED7ED4-BDB2-5AC8-43A9-2622EE0A222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59957" y="5669492"/>
                <a:ext cx="533160" cy="53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4BD97536-EFBE-B1EF-EEF4-251578CCF26E}"/>
                  </a:ext>
                </a:extLst>
              </p14:cNvPr>
              <p14:cNvContentPartPr/>
              <p14:nvPr/>
            </p14:nvContentPartPr>
            <p14:xfrm>
              <a:off x="3474779" y="3547391"/>
              <a:ext cx="520920" cy="52128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4BD97536-EFBE-B1EF-EEF4-251578CCF26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68659" y="3541271"/>
                <a:ext cx="533160" cy="53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A28D717F-1E10-7AFF-078C-500510A9E766}"/>
                  </a:ext>
                </a:extLst>
              </p14:cNvPr>
              <p14:cNvContentPartPr/>
              <p14:nvPr/>
            </p14:nvContentPartPr>
            <p14:xfrm>
              <a:off x="5128405" y="5306732"/>
              <a:ext cx="1648913" cy="52128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A28D717F-1E10-7AFF-078C-500510A9E76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22282" y="5300612"/>
                <a:ext cx="1661159" cy="53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4E96DC89-6DB4-55A6-9B62-950EF25A3BAD}"/>
                  </a:ext>
                </a:extLst>
              </p14:cNvPr>
              <p14:cNvContentPartPr/>
              <p14:nvPr/>
            </p14:nvContentPartPr>
            <p14:xfrm>
              <a:off x="3150183" y="5306732"/>
              <a:ext cx="1298639" cy="52128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4E96DC89-6DB4-55A6-9B62-950EF25A3BA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144061" y="5300612"/>
                <a:ext cx="1310884" cy="53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1DD8D73-0DB2-9ED3-1418-1892D26BF091}"/>
                  </a:ext>
                </a:extLst>
              </p14:cNvPr>
              <p14:cNvContentPartPr/>
              <p14:nvPr/>
            </p14:nvContentPartPr>
            <p14:xfrm>
              <a:off x="7229124" y="4038956"/>
              <a:ext cx="1298639" cy="52128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1DD8D73-0DB2-9ED3-1418-1892D26BF09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223002" y="4032836"/>
                <a:ext cx="1310884" cy="53352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797886C8-613E-B671-B70F-75EC68084F9A}"/>
              </a:ext>
            </a:extLst>
          </p:cNvPr>
          <p:cNvSpPr txBox="1"/>
          <p:nvPr/>
        </p:nvSpPr>
        <p:spPr>
          <a:xfrm>
            <a:off x="989170" y="2271600"/>
            <a:ext cx="1872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/>
              <a:t>Step 1: Open the Whova app and click on Agenda</a:t>
            </a:r>
            <a:endParaRPr lang="en-NZ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7D794A-7FC3-AE7D-7A58-8F8D36EED1CE}"/>
              </a:ext>
            </a:extLst>
          </p:cNvPr>
          <p:cNvSpPr txBox="1"/>
          <p:nvPr/>
        </p:nvSpPr>
        <p:spPr>
          <a:xfrm>
            <a:off x="3058788" y="2271600"/>
            <a:ext cx="17518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200" dirty="0"/>
              <a:t>Step 2: Click on the day </a:t>
            </a:r>
            <a:r>
              <a:rPr lang="en-NZ" sz="1200"/>
              <a:t>and Session Time</a:t>
            </a:r>
            <a:endParaRPr lang="en-NZ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5DF63E-89E7-185D-365C-172DC3AE1282}"/>
              </a:ext>
            </a:extLst>
          </p:cNvPr>
          <p:cNvSpPr txBox="1"/>
          <p:nvPr/>
        </p:nvSpPr>
        <p:spPr>
          <a:xfrm>
            <a:off x="5220092" y="2271600"/>
            <a:ext cx="17518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200" dirty="0"/>
              <a:t>Step 3: Click on session you want to provide feedback 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824A8B-36E3-3C0B-374C-BEE5C960D479}"/>
              </a:ext>
            </a:extLst>
          </p:cNvPr>
          <p:cNvSpPr txBox="1"/>
          <p:nvPr/>
        </p:nvSpPr>
        <p:spPr>
          <a:xfrm>
            <a:off x="7381033" y="2271600"/>
            <a:ext cx="17518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200" dirty="0"/>
              <a:t>Step 4: Click on session feedback</a:t>
            </a:r>
          </a:p>
        </p:txBody>
      </p:sp>
    </p:spTree>
    <p:extLst>
      <p:ext uri="{BB962C8B-B14F-4D97-AF65-F5344CB8AC3E}">
        <p14:creationId xmlns:p14="http://schemas.microsoft.com/office/powerpoint/2010/main" val="513994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58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ConferenceMatters1</dc:creator>
  <cp:lastModifiedBy>Leon Olsen</cp:lastModifiedBy>
  <cp:revision>5</cp:revision>
  <dcterms:created xsi:type="dcterms:W3CDTF">2016-06-23T03:28:40Z</dcterms:created>
  <dcterms:modified xsi:type="dcterms:W3CDTF">2025-06-21T03:03:51Z</dcterms:modified>
</cp:coreProperties>
</file>