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1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CC5C-A86E-4A4E-855E-FD0BD3046B54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4BBB-D6C7-43B7-9D11-DA732DC7313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4820342-973D-4929-B2C0-DA1E05B2C2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ConferenceMatters1</dc:creator>
  <cp:lastModifiedBy>Leon Olsen</cp:lastModifiedBy>
  <cp:revision>2</cp:revision>
  <dcterms:created xsi:type="dcterms:W3CDTF">2016-06-23T03:28:40Z</dcterms:created>
  <dcterms:modified xsi:type="dcterms:W3CDTF">2020-07-31T01:41:33Z</dcterms:modified>
</cp:coreProperties>
</file>