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80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64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B23F-AE1F-433D-9D8F-3EE4463FE59A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449B0-B18D-4693-A2D2-7A3D3C14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74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B23F-AE1F-433D-9D8F-3EE4463FE59A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449B0-B18D-4693-A2D2-7A3D3C14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645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B23F-AE1F-433D-9D8F-3EE4463FE59A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449B0-B18D-4693-A2D2-7A3D3C14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22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B23F-AE1F-433D-9D8F-3EE4463FE59A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449B0-B18D-4693-A2D2-7A3D3C14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301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B23F-AE1F-433D-9D8F-3EE4463FE59A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449B0-B18D-4693-A2D2-7A3D3C14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705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B23F-AE1F-433D-9D8F-3EE4463FE59A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449B0-B18D-4693-A2D2-7A3D3C14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31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B23F-AE1F-433D-9D8F-3EE4463FE59A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449B0-B18D-4693-A2D2-7A3D3C14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410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B23F-AE1F-433D-9D8F-3EE4463FE59A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449B0-B18D-4693-A2D2-7A3D3C14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640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B23F-AE1F-433D-9D8F-3EE4463FE59A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449B0-B18D-4693-A2D2-7A3D3C14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902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B23F-AE1F-433D-9D8F-3EE4463FE59A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449B0-B18D-4693-A2D2-7A3D3C14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70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B23F-AE1F-433D-9D8F-3EE4463FE59A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449B0-B18D-4693-A2D2-7A3D3C14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7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7B23F-AE1F-433D-9D8F-3EE4463FE59A}" type="datetimeFigureOut">
              <a:rPr lang="en-US" smtClean="0"/>
              <a:t>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449B0-B18D-4693-A2D2-7A3D3C14262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5858CB-C343-99E3-FB70-7C9F27AEE2D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62881"/>
            <a:ext cx="12192000" cy="142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39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626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ConferenceMatters1</dc:creator>
  <cp:lastModifiedBy>Leon Olsen</cp:lastModifiedBy>
  <cp:revision>4</cp:revision>
  <dcterms:created xsi:type="dcterms:W3CDTF">2016-05-10T23:57:56Z</dcterms:created>
  <dcterms:modified xsi:type="dcterms:W3CDTF">2024-01-12T01:00:24Z</dcterms:modified>
</cp:coreProperties>
</file>