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7" autoAdjust="0"/>
    <p:restoredTop sz="94660"/>
  </p:normalViewPr>
  <p:slideViewPr>
    <p:cSldViewPr snapToGrid="0">
      <p:cViewPr varScale="1">
        <p:scale>
          <a:sx n="88" d="100"/>
          <a:sy n="88" d="100"/>
        </p:scale>
        <p:origin x="108" y="7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8719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5CC5C-A86E-4A4E-855E-FD0BD3046B54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514BBB-D6C7-43B7-9D11-DA732DC7313F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64820342-973D-4929-B2C0-DA1E05B2C2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38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1B8A1C4-60F2-9CF3-AC65-44EAF1D9C7B0}"/>
              </a:ext>
            </a:extLst>
          </p:cNvPr>
          <p:cNvSpPr txBox="1"/>
          <p:nvPr/>
        </p:nvSpPr>
        <p:spPr>
          <a:xfrm>
            <a:off x="501648" y="1392382"/>
            <a:ext cx="568094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3200" dirty="0"/>
              <a:t>Don’t forget to provide feedback </a:t>
            </a:r>
          </a:p>
          <a:p>
            <a:pPr algn="ctr"/>
            <a:r>
              <a:rPr lang="en-NZ" sz="3200" dirty="0"/>
              <a:t>on this session in the Whova app.</a:t>
            </a:r>
          </a:p>
          <a:p>
            <a:pPr algn="ctr"/>
            <a:endParaRPr lang="en-NZ" sz="3200" dirty="0"/>
          </a:p>
          <a:p>
            <a:pPr algn="ctr"/>
            <a:r>
              <a:rPr lang="en-NZ" sz="3200" dirty="0"/>
              <a:t>All feedback is anonymous and appreciated.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13B90E9-8C7D-AA20-249B-D63BF2B4C240}"/>
              </a:ext>
            </a:extLst>
          </p:cNvPr>
          <p:cNvGrpSpPr/>
          <p:nvPr/>
        </p:nvGrpSpPr>
        <p:grpSpPr>
          <a:xfrm>
            <a:off x="6814363" y="956102"/>
            <a:ext cx="2459865" cy="4714504"/>
            <a:chOff x="7521934" y="879902"/>
            <a:chExt cx="2459865" cy="4714504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0630EEC-F0CB-2EE2-60AD-6AD2BE8FBA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992" t="6577" r="29259" b="5691"/>
            <a:stretch/>
          </p:blipFill>
          <p:spPr>
            <a:xfrm>
              <a:off x="7521934" y="879902"/>
              <a:ext cx="2459865" cy="4714504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2B80208-7EDC-6C6B-5350-F75E050E5A7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702063" y="1600200"/>
              <a:ext cx="2045166" cy="35528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139947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20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ConferenceMatters1</dc:creator>
  <cp:lastModifiedBy>Leon Olsen</cp:lastModifiedBy>
  <cp:revision>3</cp:revision>
  <dcterms:created xsi:type="dcterms:W3CDTF">2016-06-23T03:28:40Z</dcterms:created>
  <dcterms:modified xsi:type="dcterms:W3CDTF">2022-08-01T23:45:10Z</dcterms:modified>
</cp:coreProperties>
</file>