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 id="2147483744" r:id="rId2"/>
    <p:sldMasterId id="2147483788" r:id="rId3"/>
  </p:sldMasterIdLst>
  <p:notesMasterIdLst>
    <p:notesMasterId r:id="rId55"/>
  </p:notesMasterIdLst>
  <p:handoutMasterIdLst>
    <p:handoutMasterId r:id="rId56"/>
  </p:handoutMasterIdLst>
  <p:sldIdLst>
    <p:sldId id="867" r:id="rId4"/>
    <p:sldId id="258" r:id="rId5"/>
    <p:sldId id="836" r:id="rId6"/>
    <p:sldId id="758" r:id="rId7"/>
    <p:sldId id="759" r:id="rId8"/>
    <p:sldId id="760" r:id="rId9"/>
    <p:sldId id="857" r:id="rId10"/>
    <p:sldId id="860" r:id="rId11"/>
    <p:sldId id="859" r:id="rId12"/>
    <p:sldId id="835" r:id="rId13"/>
    <p:sldId id="834" r:id="rId14"/>
    <p:sldId id="769" r:id="rId15"/>
    <p:sldId id="770" r:id="rId16"/>
    <p:sldId id="803" r:id="rId17"/>
    <p:sldId id="771" r:id="rId18"/>
    <p:sldId id="841" r:id="rId19"/>
    <p:sldId id="804" r:id="rId20"/>
    <p:sldId id="768" r:id="rId21"/>
    <p:sldId id="772" r:id="rId22"/>
    <p:sldId id="773" r:id="rId23"/>
    <p:sldId id="855" r:id="rId24"/>
    <p:sldId id="799" r:id="rId25"/>
    <p:sldId id="806" r:id="rId26"/>
    <p:sldId id="818" r:id="rId27"/>
    <p:sldId id="819" r:id="rId28"/>
    <p:sldId id="808" r:id="rId29"/>
    <p:sldId id="823" r:id="rId30"/>
    <p:sldId id="821" r:id="rId31"/>
    <p:sldId id="810" r:id="rId32"/>
    <p:sldId id="824" r:id="rId33"/>
    <p:sldId id="822" r:id="rId34"/>
    <p:sldId id="812" r:id="rId35"/>
    <p:sldId id="825" r:id="rId36"/>
    <p:sldId id="826" r:id="rId37"/>
    <p:sldId id="827" r:id="rId38"/>
    <p:sldId id="856" r:id="rId39"/>
    <p:sldId id="850" r:id="rId40"/>
    <p:sldId id="851" r:id="rId41"/>
    <p:sldId id="830" r:id="rId42"/>
    <p:sldId id="828" r:id="rId43"/>
    <p:sldId id="831" r:id="rId44"/>
    <p:sldId id="832" r:id="rId45"/>
    <p:sldId id="833" r:id="rId46"/>
    <p:sldId id="838" r:id="rId47"/>
    <p:sldId id="866" r:id="rId48"/>
    <p:sldId id="842" r:id="rId49"/>
    <p:sldId id="863" r:id="rId50"/>
    <p:sldId id="865" r:id="rId51"/>
    <p:sldId id="805" r:id="rId52"/>
    <p:sldId id="840" r:id="rId53"/>
    <p:sldId id="839" r:id="rId54"/>
  </p:sldIdLst>
  <p:sldSz cx="9144000" cy="6858000" type="screen4x3"/>
  <p:notesSz cx="6888163" cy="10017125"/>
  <p:defaultTextStyle>
    <a:defPPr>
      <a:defRPr lang="en-A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a:srgbClr val="E071A4"/>
    <a:srgbClr val="83C6CB"/>
    <a:srgbClr val="4D4D4D"/>
    <a:srgbClr val="3C9698"/>
    <a:srgbClr val="000099"/>
    <a:srgbClr val="0000CC"/>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47" autoAdjust="0"/>
    <p:restoredTop sz="96237" autoAdjust="0"/>
  </p:normalViewPr>
  <p:slideViewPr>
    <p:cSldViewPr snapToGrid="0">
      <p:cViewPr>
        <p:scale>
          <a:sx n="68" d="100"/>
          <a:sy n="68" d="100"/>
        </p:scale>
        <p:origin x="-2874" y="-131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6666"/>
    </p:cViewPr>
  </p:sorterViewPr>
  <p:notesViewPr>
    <p:cSldViewPr snapToGrid="0">
      <p:cViewPr varScale="1">
        <p:scale>
          <a:sx n="52" d="100"/>
          <a:sy n="52" d="100"/>
        </p:scale>
        <p:origin x="-2844" y="-108"/>
      </p:cViewPr>
      <p:guideLst>
        <p:guide orient="horz" pos="3155"/>
        <p:guide pos="217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14B7C4-154A-4C53-92FC-28CF639A824C}" type="doc">
      <dgm:prSet loTypeId="urn:microsoft.com/office/officeart/2005/8/layout/process4" loCatId="list" qsTypeId="urn:microsoft.com/office/officeart/2005/8/quickstyle/simple1#1" qsCatId="simple" csTypeId="urn:microsoft.com/office/officeart/2005/8/colors/accent1_2#1" csCatId="accent1" phldr="1"/>
      <dgm:spPr/>
      <dgm:t>
        <a:bodyPr/>
        <a:lstStyle/>
        <a:p>
          <a:endParaRPr lang="en-AU"/>
        </a:p>
      </dgm:t>
    </dgm:pt>
    <dgm:pt modelId="{043BBBF1-568A-4F24-AA28-4A08DA3A8D7F}">
      <dgm:prSet phldrT="[Text]"/>
      <dgm:spPr/>
      <dgm:t>
        <a:bodyPr/>
        <a:lstStyle/>
        <a:p>
          <a:r>
            <a:rPr lang="en-AU" b="1" dirty="0" smtClean="0">
              <a:solidFill>
                <a:srgbClr val="FFC000"/>
              </a:solidFill>
              <a:effectLst>
                <a:outerShdw blurRad="38100" dist="38100" dir="2700000" algn="tl">
                  <a:srgbClr val="000000">
                    <a:alpha val="43137"/>
                  </a:srgbClr>
                </a:outerShdw>
              </a:effectLst>
            </a:rPr>
            <a:t>Total Participants - 449</a:t>
          </a:r>
          <a:endParaRPr lang="en-AU" b="1" dirty="0">
            <a:solidFill>
              <a:srgbClr val="FFC000"/>
            </a:solidFill>
            <a:effectLst>
              <a:outerShdw blurRad="38100" dist="38100" dir="2700000" algn="tl">
                <a:srgbClr val="000000">
                  <a:alpha val="43137"/>
                </a:srgbClr>
              </a:outerShdw>
            </a:effectLst>
          </a:endParaRPr>
        </a:p>
      </dgm:t>
    </dgm:pt>
    <dgm:pt modelId="{9A546BFF-842A-4C99-B669-765812CBFECE}" type="parTrans" cxnId="{51D51A84-4B43-4F91-94C8-A6C31B42968C}">
      <dgm:prSet/>
      <dgm:spPr/>
      <dgm:t>
        <a:bodyPr/>
        <a:lstStyle/>
        <a:p>
          <a:endParaRPr lang="en-AU" b="1"/>
        </a:p>
      </dgm:t>
    </dgm:pt>
    <dgm:pt modelId="{792D1111-11CF-4546-9AD8-58CB03C011AC}" type="sibTrans" cxnId="{51D51A84-4B43-4F91-94C8-A6C31B42968C}">
      <dgm:prSet/>
      <dgm:spPr/>
      <dgm:t>
        <a:bodyPr/>
        <a:lstStyle/>
        <a:p>
          <a:endParaRPr lang="en-AU" b="1"/>
        </a:p>
      </dgm:t>
    </dgm:pt>
    <dgm:pt modelId="{61058366-31A0-4FC2-B5FB-E45E0EC5381B}">
      <dgm:prSet phldrT="[Text]" custT="1"/>
      <dgm:spPr/>
      <dgm:t>
        <a:bodyPr/>
        <a:lstStyle/>
        <a:p>
          <a:r>
            <a:rPr lang="en-AU" sz="1200" b="1" dirty="0" smtClean="0"/>
            <a:t>Outcome known – 358 </a:t>
          </a:r>
          <a:endParaRPr lang="en-AU" sz="1200" b="1" dirty="0"/>
        </a:p>
      </dgm:t>
    </dgm:pt>
    <dgm:pt modelId="{11EB4C02-EA2E-45CC-ACD4-6E17CC5BAFA2}" type="parTrans" cxnId="{E2BA2702-D73B-4DB6-9AD1-DBC51ABA19F4}">
      <dgm:prSet/>
      <dgm:spPr/>
      <dgm:t>
        <a:bodyPr/>
        <a:lstStyle/>
        <a:p>
          <a:endParaRPr lang="en-AU" b="1"/>
        </a:p>
      </dgm:t>
    </dgm:pt>
    <dgm:pt modelId="{56B768AB-8A74-4A44-8F13-5085E0AE0623}" type="sibTrans" cxnId="{E2BA2702-D73B-4DB6-9AD1-DBC51ABA19F4}">
      <dgm:prSet/>
      <dgm:spPr/>
      <dgm:t>
        <a:bodyPr/>
        <a:lstStyle/>
        <a:p>
          <a:endParaRPr lang="en-AU" b="1"/>
        </a:p>
      </dgm:t>
    </dgm:pt>
    <dgm:pt modelId="{E1EFAC2B-F7A5-4052-ACD0-2037A934B38A}">
      <dgm:prSet phldrT="[Text]" custT="1"/>
      <dgm:spPr/>
      <dgm:t>
        <a:bodyPr/>
        <a:lstStyle/>
        <a:p>
          <a:r>
            <a:rPr lang="en-AU" sz="1200" b="1" dirty="0" smtClean="0"/>
            <a:t>Total Pregnancies Achieved </a:t>
          </a:r>
        </a:p>
        <a:p>
          <a:r>
            <a:rPr lang="en-AU" sz="1200" b="1" dirty="0" smtClean="0"/>
            <a:t>278/358  (78%)</a:t>
          </a:r>
          <a:endParaRPr lang="en-AU" sz="1200" b="1" dirty="0"/>
        </a:p>
      </dgm:t>
    </dgm:pt>
    <dgm:pt modelId="{CEC64536-FBF6-4EA2-AF77-497D293921AC}" type="parTrans" cxnId="{7CA152B4-F710-4339-A652-03937E775F28}">
      <dgm:prSet/>
      <dgm:spPr/>
      <dgm:t>
        <a:bodyPr/>
        <a:lstStyle/>
        <a:p>
          <a:endParaRPr lang="en-AU" b="1"/>
        </a:p>
      </dgm:t>
    </dgm:pt>
    <dgm:pt modelId="{263D7FBC-2906-42A8-BE53-FC5A8CF1C978}" type="sibTrans" cxnId="{7CA152B4-F710-4339-A652-03937E775F28}">
      <dgm:prSet/>
      <dgm:spPr/>
      <dgm:t>
        <a:bodyPr/>
        <a:lstStyle/>
        <a:p>
          <a:endParaRPr lang="en-AU" b="1"/>
        </a:p>
      </dgm:t>
    </dgm:pt>
    <dgm:pt modelId="{EC18E497-20D1-4C2D-86E8-03043A329657}">
      <dgm:prSet phldrT="[Text]"/>
      <dgm:spPr/>
      <dgm:t>
        <a:bodyPr/>
        <a:lstStyle/>
        <a:p>
          <a:r>
            <a:rPr lang="en-AU" b="1" dirty="0" smtClean="0">
              <a:solidFill>
                <a:srgbClr val="FFC000"/>
              </a:solidFill>
              <a:effectLst>
                <a:outerShdw blurRad="38100" dist="38100" dir="2700000" algn="tl">
                  <a:srgbClr val="000000">
                    <a:alpha val="43137"/>
                  </a:srgbClr>
                </a:outerShdw>
              </a:effectLst>
            </a:rPr>
            <a:t>Evaluable Data – 384/449  (65 insufficient data)</a:t>
          </a:r>
          <a:endParaRPr lang="en-AU" b="1" dirty="0">
            <a:solidFill>
              <a:srgbClr val="FFC000"/>
            </a:solidFill>
            <a:effectLst>
              <a:outerShdw blurRad="38100" dist="38100" dir="2700000" algn="tl">
                <a:srgbClr val="000000">
                  <a:alpha val="43137"/>
                </a:srgbClr>
              </a:outerShdw>
            </a:effectLst>
          </a:endParaRPr>
        </a:p>
      </dgm:t>
    </dgm:pt>
    <dgm:pt modelId="{C1EEC39E-D988-4DB0-B05B-78AB2CBFC56F}" type="parTrans" cxnId="{23FCBC03-7A42-4291-85A3-DA57DF7240F7}">
      <dgm:prSet/>
      <dgm:spPr/>
      <dgm:t>
        <a:bodyPr/>
        <a:lstStyle/>
        <a:p>
          <a:endParaRPr lang="en-AU" b="1"/>
        </a:p>
      </dgm:t>
    </dgm:pt>
    <dgm:pt modelId="{B2396EBD-935C-462A-B5BB-18AA8A4C0A09}" type="sibTrans" cxnId="{23FCBC03-7A42-4291-85A3-DA57DF7240F7}">
      <dgm:prSet/>
      <dgm:spPr/>
      <dgm:t>
        <a:bodyPr/>
        <a:lstStyle/>
        <a:p>
          <a:endParaRPr lang="en-AU" b="1"/>
        </a:p>
      </dgm:t>
    </dgm:pt>
    <dgm:pt modelId="{E2061F48-1709-4BF8-BC2C-A32620F1CD8F}">
      <dgm:prSet phldrT="[Text]" custT="1"/>
      <dgm:spPr/>
      <dgm:t>
        <a:bodyPr/>
        <a:lstStyle/>
        <a:p>
          <a:r>
            <a:rPr lang="en-AU" sz="1200" b="1" dirty="0" smtClean="0"/>
            <a:t>240 achieved pregnancy</a:t>
          </a:r>
          <a:endParaRPr lang="en-AU" sz="1200" b="1" dirty="0"/>
        </a:p>
      </dgm:t>
    </dgm:pt>
    <dgm:pt modelId="{0420B7BD-8572-4F06-BC2A-637B2283D50E}" type="parTrans" cxnId="{1AE52104-AB9F-46FD-B898-5C3B9BC03C14}">
      <dgm:prSet/>
      <dgm:spPr/>
      <dgm:t>
        <a:bodyPr/>
        <a:lstStyle/>
        <a:p>
          <a:endParaRPr lang="en-AU" b="1"/>
        </a:p>
      </dgm:t>
    </dgm:pt>
    <dgm:pt modelId="{A072092F-1034-4EDA-A3C6-CEF552909D74}" type="sibTrans" cxnId="{1AE52104-AB9F-46FD-B898-5C3B9BC03C14}">
      <dgm:prSet/>
      <dgm:spPr/>
      <dgm:t>
        <a:bodyPr/>
        <a:lstStyle/>
        <a:p>
          <a:endParaRPr lang="en-AU" b="1"/>
        </a:p>
      </dgm:t>
    </dgm:pt>
    <dgm:pt modelId="{A7322E1F-D42F-44BB-9BE5-D0066D4EEFFF}">
      <dgm:prSet phldrT="[Text]"/>
      <dgm:spPr/>
      <dgm:t>
        <a:bodyPr/>
        <a:lstStyle/>
        <a:p>
          <a:r>
            <a:rPr lang="en-AU" b="1" dirty="0" smtClean="0">
              <a:solidFill>
                <a:srgbClr val="FFC000"/>
              </a:solidFill>
              <a:effectLst>
                <a:outerShdw blurRad="38100" dist="38100" dir="2700000" algn="tl">
                  <a:srgbClr val="000000">
                    <a:alpha val="43137"/>
                  </a:srgbClr>
                </a:outerShdw>
              </a:effectLst>
            </a:rPr>
            <a:t>For the 240 achievers</a:t>
          </a:r>
          <a:endParaRPr lang="en-AU" b="1" dirty="0">
            <a:solidFill>
              <a:srgbClr val="FFC000"/>
            </a:solidFill>
            <a:effectLst>
              <a:outerShdw blurRad="38100" dist="38100" dir="2700000" algn="tl">
                <a:srgbClr val="000000">
                  <a:alpha val="43137"/>
                </a:srgbClr>
              </a:outerShdw>
            </a:effectLst>
          </a:endParaRPr>
        </a:p>
      </dgm:t>
    </dgm:pt>
    <dgm:pt modelId="{0E7535D7-3B98-40B3-8CC4-89D31805BF35}" type="parTrans" cxnId="{9BC7476F-7E08-4B5A-BA76-44F92CCD7249}">
      <dgm:prSet/>
      <dgm:spPr/>
      <dgm:t>
        <a:bodyPr/>
        <a:lstStyle/>
        <a:p>
          <a:endParaRPr lang="en-AU" b="1"/>
        </a:p>
      </dgm:t>
    </dgm:pt>
    <dgm:pt modelId="{AAC95A46-A01D-4FA3-A359-028B8C71B3EA}" type="sibTrans" cxnId="{9BC7476F-7E08-4B5A-BA76-44F92CCD7249}">
      <dgm:prSet/>
      <dgm:spPr/>
      <dgm:t>
        <a:bodyPr/>
        <a:lstStyle/>
        <a:p>
          <a:endParaRPr lang="en-AU" b="1"/>
        </a:p>
      </dgm:t>
    </dgm:pt>
    <dgm:pt modelId="{1CCC6450-3868-4DEB-9C85-7048CC7AB834}">
      <dgm:prSet phldrT="[Text]" custT="1"/>
      <dgm:spPr/>
      <dgm:t>
        <a:bodyPr/>
        <a:lstStyle/>
        <a:p>
          <a:r>
            <a:rPr lang="en-AU" sz="1200" b="1" dirty="0" smtClean="0"/>
            <a:t>Average age – 33yrs (22-46 yrs)</a:t>
          </a:r>
          <a:endParaRPr lang="en-AU" sz="1200" b="1" dirty="0"/>
        </a:p>
      </dgm:t>
    </dgm:pt>
    <dgm:pt modelId="{5391D828-F7FA-4799-9CE0-0AD9A5DFFB7A}" type="parTrans" cxnId="{E2AC4607-47C1-41CE-9752-326DE578CB31}">
      <dgm:prSet/>
      <dgm:spPr/>
      <dgm:t>
        <a:bodyPr/>
        <a:lstStyle/>
        <a:p>
          <a:endParaRPr lang="en-AU" b="1"/>
        </a:p>
      </dgm:t>
    </dgm:pt>
    <dgm:pt modelId="{A025D982-7359-4BBA-A43B-02B99F6C3E22}" type="sibTrans" cxnId="{E2AC4607-47C1-41CE-9752-326DE578CB31}">
      <dgm:prSet/>
      <dgm:spPr/>
      <dgm:t>
        <a:bodyPr/>
        <a:lstStyle/>
        <a:p>
          <a:endParaRPr lang="en-AU" b="1"/>
        </a:p>
      </dgm:t>
    </dgm:pt>
    <dgm:pt modelId="{56872C70-C0C9-46CE-8DFA-31C8E641C181}">
      <dgm:prSet phldrT="[Text]" custT="1"/>
      <dgm:spPr/>
      <dgm:t>
        <a:bodyPr/>
        <a:lstStyle/>
        <a:p>
          <a:r>
            <a:rPr lang="en-AU" sz="1200" b="1" dirty="0" smtClean="0"/>
            <a:t>Outcome Unknown - 91</a:t>
          </a:r>
          <a:endParaRPr lang="en-AU" sz="1200" b="1" dirty="0"/>
        </a:p>
      </dgm:t>
    </dgm:pt>
    <dgm:pt modelId="{D52DD9E3-19F9-482B-AE6C-E0A5F8DEEF16}" type="parTrans" cxnId="{87554730-727A-4822-9C51-BE10ED892969}">
      <dgm:prSet/>
      <dgm:spPr/>
      <dgm:t>
        <a:bodyPr/>
        <a:lstStyle/>
        <a:p>
          <a:endParaRPr lang="en-AU" b="1"/>
        </a:p>
      </dgm:t>
    </dgm:pt>
    <dgm:pt modelId="{FED8A745-494A-477E-86B9-27B409EB8931}" type="sibTrans" cxnId="{87554730-727A-4822-9C51-BE10ED892969}">
      <dgm:prSet/>
      <dgm:spPr/>
      <dgm:t>
        <a:bodyPr/>
        <a:lstStyle/>
        <a:p>
          <a:endParaRPr lang="en-AU" b="1"/>
        </a:p>
      </dgm:t>
    </dgm:pt>
    <dgm:pt modelId="{C1B745AC-E2AB-4A5E-AE89-3E881D829FB6}">
      <dgm:prSet phldrT="[Text]" custT="1"/>
      <dgm:spPr/>
      <dgm:t>
        <a:bodyPr/>
        <a:lstStyle/>
        <a:p>
          <a:r>
            <a:rPr lang="en-AU" sz="1200" b="1" dirty="0" smtClean="0"/>
            <a:t>80 did not conceive</a:t>
          </a:r>
          <a:endParaRPr lang="en-AU" sz="1200" b="1" dirty="0"/>
        </a:p>
      </dgm:t>
    </dgm:pt>
    <dgm:pt modelId="{F2342F5C-6B7D-4C0C-95B2-F88FF83BBE71}" type="parTrans" cxnId="{6359E865-5C6B-4637-8D4A-6EF3B502A93D}">
      <dgm:prSet/>
      <dgm:spPr/>
      <dgm:t>
        <a:bodyPr/>
        <a:lstStyle/>
        <a:p>
          <a:endParaRPr lang="en-AU" b="1"/>
        </a:p>
      </dgm:t>
    </dgm:pt>
    <dgm:pt modelId="{80E827FA-F1C3-4B2E-AA53-78D3B3DED81F}" type="sibTrans" cxnId="{6359E865-5C6B-4637-8D4A-6EF3B502A93D}">
      <dgm:prSet/>
      <dgm:spPr/>
      <dgm:t>
        <a:bodyPr/>
        <a:lstStyle/>
        <a:p>
          <a:endParaRPr lang="en-AU" b="1"/>
        </a:p>
      </dgm:t>
    </dgm:pt>
    <dgm:pt modelId="{C49CDD98-8078-4DFA-8460-AEDBFB9DC3DA}">
      <dgm:prSet phldrT="[Text]" custT="1"/>
      <dgm:spPr/>
      <dgm:t>
        <a:bodyPr/>
        <a:lstStyle/>
        <a:p>
          <a:r>
            <a:rPr lang="en-AU" sz="1200" b="1" dirty="0" smtClean="0"/>
            <a:t>64 unknown outcome</a:t>
          </a:r>
          <a:endParaRPr lang="en-AU" sz="1200" b="1" dirty="0"/>
        </a:p>
      </dgm:t>
    </dgm:pt>
    <dgm:pt modelId="{00340F22-25D3-4631-B92F-B77056FC917A}" type="parTrans" cxnId="{436752B9-279D-4188-BB6F-E00BA8876D45}">
      <dgm:prSet/>
      <dgm:spPr/>
      <dgm:t>
        <a:bodyPr/>
        <a:lstStyle/>
        <a:p>
          <a:endParaRPr lang="en-AU" b="1"/>
        </a:p>
      </dgm:t>
    </dgm:pt>
    <dgm:pt modelId="{7FB06FDD-814F-43D3-A25E-C4DAA154AF6C}" type="sibTrans" cxnId="{436752B9-279D-4188-BB6F-E00BA8876D45}">
      <dgm:prSet/>
      <dgm:spPr/>
      <dgm:t>
        <a:bodyPr/>
        <a:lstStyle/>
        <a:p>
          <a:endParaRPr lang="en-AU" b="1"/>
        </a:p>
      </dgm:t>
    </dgm:pt>
    <dgm:pt modelId="{7889C0BE-DD15-41BF-928D-CB3547370A74}">
      <dgm:prSet phldrT="[Text]" custT="1"/>
      <dgm:spPr/>
      <dgm:t>
        <a:bodyPr/>
        <a:lstStyle/>
        <a:p>
          <a:r>
            <a:rPr lang="en-AU" sz="1200" b="1" dirty="0" smtClean="0"/>
            <a:t>60% childless couples</a:t>
          </a:r>
          <a:endParaRPr lang="en-AU" sz="1200" b="1" dirty="0"/>
        </a:p>
      </dgm:t>
    </dgm:pt>
    <dgm:pt modelId="{C517FE99-7958-414D-9ADF-34A57146D1B4}" type="parTrans" cxnId="{99A88BB4-757E-4EE0-99EC-AFD0E8EB6EFA}">
      <dgm:prSet/>
      <dgm:spPr/>
      <dgm:t>
        <a:bodyPr/>
        <a:lstStyle/>
        <a:p>
          <a:endParaRPr lang="en-AU" b="1"/>
        </a:p>
      </dgm:t>
    </dgm:pt>
    <dgm:pt modelId="{89CB9337-E73C-4156-B529-8341B8803314}" type="sibTrans" cxnId="{99A88BB4-757E-4EE0-99EC-AFD0E8EB6EFA}">
      <dgm:prSet/>
      <dgm:spPr/>
      <dgm:t>
        <a:bodyPr/>
        <a:lstStyle/>
        <a:p>
          <a:endParaRPr lang="en-AU" b="1"/>
        </a:p>
      </dgm:t>
    </dgm:pt>
    <dgm:pt modelId="{0EC471CE-B6FF-40E3-8011-B4773AA7C48C}">
      <dgm:prSet phldrT="[Text]" custT="1"/>
      <dgm:spPr/>
      <dgm:t>
        <a:bodyPr/>
        <a:lstStyle/>
        <a:p>
          <a:r>
            <a:rPr lang="en-AU" sz="1200" b="1" dirty="0" smtClean="0"/>
            <a:t>Average </a:t>
          </a:r>
          <a:r>
            <a:rPr lang="en-AU" sz="1200" b="1" dirty="0" err="1" smtClean="0"/>
            <a:t>mths</a:t>
          </a:r>
          <a:r>
            <a:rPr lang="en-AU" sz="1200" b="1" dirty="0" smtClean="0"/>
            <a:t> trying – 15</a:t>
          </a:r>
          <a:endParaRPr lang="en-AU" sz="1200" b="1" dirty="0"/>
        </a:p>
      </dgm:t>
    </dgm:pt>
    <dgm:pt modelId="{20BEE976-9174-4C30-A80C-AED0C94E3E10}" type="parTrans" cxnId="{3BFFA10C-52BF-463D-A0CD-0FB6173CAF67}">
      <dgm:prSet/>
      <dgm:spPr/>
      <dgm:t>
        <a:bodyPr/>
        <a:lstStyle/>
        <a:p>
          <a:endParaRPr lang="en-AU" b="1"/>
        </a:p>
      </dgm:t>
    </dgm:pt>
    <dgm:pt modelId="{7353ABB1-379B-43D7-86EA-36C848B587ED}" type="sibTrans" cxnId="{3BFFA10C-52BF-463D-A0CD-0FB6173CAF67}">
      <dgm:prSet/>
      <dgm:spPr/>
      <dgm:t>
        <a:bodyPr/>
        <a:lstStyle/>
        <a:p>
          <a:endParaRPr lang="en-AU" b="1"/>
        </a:p>
      </dgm:t>
    </dgm:pt>
    <dgm:pt modelId="{A03FEF34-6EE6-466D-924F-619BF5EABDF5}">
      <dgm:prSet phldrT="[Text]"/>
      <dgm:spPr/>
      <dgm:t>
        <a:bodyPr/>
        <a:lstStyle/>
        <a:p>
          <a:r>
            <a:rPr lang="en-AU" b="1" dirty="0" smtClean="0">
              <a:solidFill>
                <a:srgbClr val="FFC000"/>
              </a:solidFill>
              <a:effectLst>
                <a:outerShdw blurRad="38100" dist="38100" dir="2700000" algn="tl">
                  <a:srgbClr val="000000">
                    <a:alpha val="43137"/>
                  </a:srgbClr>
                </a:outerShdw>
              </a:effectLst>
            </a:rPr>
            <a:t>For the 240 achievers</a:t>
          </a:r>
          <a:endParaRPr lang="en-AU" b="1" dirty="0">
            <a:solidFill>
              <a:srgbClr val="FFC000"/>
            </a:solidFill>
            <a:effectLst>
              <a:outerShdw blurRad="38100" dist="38100" dir="2700000" algn="tl">
                <a:srgbClr val="000000">
                  <a:alpha val="43137"/>
                </a:srgbClr>
              </a:outerShdw>
            </a:effectLst>
          </a:endParaRPr>
        </a:p>
      </dgm:t>
    </dgm:pt>
    <dgm:pt modelId="{C8F25CF5-A2EC-4DFB-99C1-0C2060B500D5}" type="parTrans" cxnId="{5C86384F-ED28-4DF7-B611-069F2781DFC1}">
      <dgm:prSet/>
      <dgm:spPr/>
      <dgm:t>
        <a:bodyPr/>
        <a:lstStyle/>
        <a:p>
          <a:endParaRPr lang="en-AU" b="1"/>
        </a:p>
      </dgm:t>
    </dgm:pt>
    <dgm:pt modelId="{C6023881-049A-4BFB-8326-B2B41BF5BE1F}" type="sibTrans" cxnId="{5C86384F-ED28-4DF7-B611-069F2781DFC1}">
      <dgm:prSet/>
      <dgm:spPr/>
      <dgm:t>
        <a:bodyPr/>
        <a:lstStyle/>
        <a:p>
          <a:endParaRPr lang="en-AU" b="1"/>
        </a:p>
      </dgm:t>
    </dgm:pt>
    <dgm:pt modelId="{F5BAF9F1-0282-485A-94F2-D5A5B7B7293D}">
      <dgm:prSet phldrT="[Text]" custT="1"/>
      <dgm:spPr/>
      <dgm:t>
        <a:bodyPr/>
        <a:lstStyle/>
        <a:p>
          <a:r>
            <a:rPr lang="en-AU" sz="1200" b="1" dirty="0" smtClean="0"/>
            <a:t>Average time from instruction to </a:t>
          </a:r>
        </a:p>
        <a:p>
          <a:r>
            <a:rPr lang="en-AU" sz="1200" b="1" dirty="0" smtClean="0"/>
            <a:t>conception – 4.7 </a:t>
          </a:r>
          <a:r>
            <a:rPr lang="en-AU" sz="1200" b="1" dirty="0" err="1" smtClean="0"/>
            <a:t>mths</a:t>
          </a:r>
          <a:endParaRPr lang="en-AU" sz="1200" b="1" dirty="0"/>
        </a:p>
      </dgm:t>
    </dgm:pt>
    <dgm:pt modelId="{61F7A57F-723E-42A9-83FB-C8F035CF06DD}" type="parTrans" cxnId="{9C16BE1A-9E16-4D99-B008-72302B1DC2FF}">
      <dgm:prSet/>
      <dgm:spPr/>
      <dgm:t>
        <a:bodyPr/>
        <a:lstStyle/>
        <a:p>
          <a:endParaRPr lang="en-AU" b="1"/>
        </a:p>
      </dgm:t>
    </dgm:pt>
    <dgm:pt modelId="{3688AD9C-D6FD-4AD0-9E99-7278C5C406F2}" type="sibTrans" cxnId="{9C16BE1A-9E16-4D99-B008-72302B1DC2FF}">
      <dgm:prSet/>
      <dgm:spPr/>
      <dgm:t>
        <a:bodyPr/>
        <a:lstStyle/>
        <a:p>
          <a:endParaRPr lang="en-AU" b="1"/>
        </a:p>
      </dgm:t>
    </dgm:pt>
    <dgm:pt modelId="{67694BE4-5128-45F8-9148-B5E1FAA64405}">
      <dgm:prSet phldrT="[Text]" custT="1"/>
      <dgm:spPr/>
      <dgm:t>
        <a:bodyPr/>
        <a:lstStyle/>
        <a:p>
          <a:r>
            <a:rPr lang="en-AU" sz="1200" b="1" dirty="0" smtClean="0"/>
            <a:t>30% in the1</a:t>
          </a:r>
          <a:r>
            <a:rPr lang="en-AU" sz="1200" b="1" baseline="30000" dirty="0" smtClean="0"/>
            <a:t>st</a:t>
          </a:r>
          <a:r>
            <a:rPr lang="en-AU" sz="1200" b="1" dirty="0" smtClean="0"/>
            <a:t> </a:t>
          </a:r>
          <a:r>
            <a:rPr lang="en-AU" sz="1200" b="1" dirty="0" err="1" smtClean="0"/>
            <a:t>mth</a:t>
          </a:r>
          <a:endParaRPr lang="en-AU" sz="1200" b="1" dirty="0"/>
        </a:p>
      </dgm:t>
    </dgm:pt>
    <dgm:pt modelId="{05CD981F-177E-42EC-9799-F4F72038561A}" type="parTrans" cxnId="{0E0BEB60-ABD9-4B54-AE37-CC27BF8C88B2}">
      <dgm:prSet/>
      <dgm:spPr/>
      <dgm:t>
        <a:bodyPr/>
        <a:lstStyle/>
        <a:p>
          <a:endParaRPr lang="en-AU" b="1"/>
        </a:p>
      </dgm:t>
    </dgm:pt>
    <dgm:pt modelId="{65C074AE-C5E3-4131-BF07-4CE093C5E492}" type="sibTrans" cxnId="{0E0BEB60-ABD9-4B54-AE37-CC27BF8C88B2}">
      <dgm:prSet/>
      <dgm:spPr/>
      <dgm:t>
        <a:bodyPr/>
        <a:lstStyle/>
        <a:p>
          <a:endParaRPr lang="en-AU" b="1"/>
        </a:p>
      </dgm:t>
    </dgm:pt>
    <dgm:pt modelId="{995FE2C5-0ABB-4109-95F8-24B6E4CE27DE}">
      <dgm:prSet phldrT="[Text]" custT="1"/>
      <dgm:spPr/>
      <dgm:t>
        <a:bodyPr/>
        <a:lstStyle/>
        <a:p>
          <a:r>
            <a:rPr lang="en-AU" sz="1200" b="1" dirty="0" smtClean="0"/>
            <a:t>54% by the 3</a:t>
          </a:r>
          <a:r>
            <a:rPr lang="en-AU" sz="1200" b="1" baseline="30000" dirty="0" smtClean="0"/>
            <a:t>rd</a:t>
          </a:r>
          <a:r>
            <a:rPr lang="en-AU" sz="1200" b="1" dirty="0" smtClean="0"/>
            <a:t> </a:t>
          </a:r>
          <a:r>
            <a:rPr lang="en-AU" sz="1200" b="1" dirty="0" err="1" smtClean="0"/>
            <a:t>mth</a:t>
          </a:r>
          <a:endParaRPr lang="en-AU" sz="1200" b="1" dirty="0"/>
        </a:p>
      </dgm:t>
    </dgm:pt>
    <dgm:pt modelId="{48C35056-5435-4FDA-AAC9-7C4E3844EAEA}" type="parTrans" cxnId="{676915C4-9B53-4F0E-97A8-8711A665378D}">
      <dgm:prSet/>
      <dgm:spPr/>
      <dgm:t>
        <a:bodyPr/>
        <a:lstStyle/>
        <a:p>
          <a:endParaRPr lang="en-AU" b="1"/>
        </a:p>
      </dgm:t>
    </dgm:pt>
    <dgm:pt modelId="{500D6C49-3BE5-4E8D-8B93-7CD04C24816D}" type="sibTrans" cxnId="{676915C4-9B53-4F0E-97A8-8711A665378D}">
      <dgm:prSet/>
      <dgm:spPr/>
      <dgm:t>
        <a:bodyPr/>
        <a:lstStyle/>
        <a:p>
          <a:endParaRPr lang="en-AU" b="1"/>
        </a:p>
      </dgm:t>
    </dgm:pt>
    <dgm:pt modelId="{AAF024EA-C347-4C0B-A607-74CBA4562D03}">
      <dgm:prSet phldrT="[Text]" custT="1"/>
      <dgm:spPr/>
      <dgm:t>
        <a:bodyPr/>
        <a:lstStyle/>
        <a:p>
          <a:r>
            <a:rPr lang="en-AU" sz="1200" b="1" dirty="0" smtClean="0"/>
            <a:t>89% by the10</a:t>
          </a:r>
          <a:r>
            <a:rPr lang="en-AU" sz="1200" b="1" baseline="30000" dirty="0" smtClean="0"/>
            <a:t>th</a:t>
          </a:r>
          <a:r>
            <a:rPr lang="en-AU" sz="1200" b="1" dirty="0" smtClean="0"/>
            <a:t> </a:t>
          </a:r>
          <a:r>
            <a:rPr lang="en-AU" sz="1200" b="1" dirty="0" err="1" smtClean="0"/>
            <a:t>mth</a:t>
          </a:r>
          <a:endParaRPr lang="en-AU" sz="1200" b="1" dirty="0"/>
        </a:p>
      </dgm:t>
    </dgm:pt>
    <dgm:pt modelId="{49FDF88E-A728-47A7-BDCB-994B2AC36AD3}" type="parTrans" cxnId="{D9101C81-9C7A-4044-B4D1-BA5DFB979EBC}">
      <dgm:prSet/>
      <dgm:spPr/>
      <dgm:t>
        <a:bodyPr/>
        <a:lstStyle/>
        <a:p>
          <a:endParaRPr lang="en-AU" b="1"/>
        </a:p>
      </dgm:t>
    </dgm:pt>
    <dgm:pt modelId="{8DA8C5C9-8BD8-45BB-83C9-1D562A9817D9}" type="sibTrans" cxnId="{D9101C81-9C7A-4044-B4D1-BA5DFB979EBC}">
      <dgm:prSet/>
      <dgm:spPr/>
      <dgm:t>
        <a:bodyPr/>
        <a:lstStyle/>
        <a:p>
          <a:endParaRPr lang="en-AU" b="1"/>
        </a:p>
      </dgm:t>
    </dgm:pt>
    <dgm:pt modelId="{A2858C58-9BD0-4D2C-A3D0-F80ED76293FE}">
      <dgm:prSet phldrT="[Text]"/>
      <dgm:spPr/>
      <dgm:t>
        <a:bodyPr/>
        <a:lstStyle/>
        <a:p>
          <a:r>
            <a:rPr lang="en-AU" b="1" dirty="0" smtClean="0">
              <a:solidFill>
                <a:srgbClr val="FFC000"/>
              </a:solidFill>
              <a:effectLst>
                <a:outerShdw blurRad="38100" dist="38100" dir="2700000" algn="tl">
                  <a:srgbClr val="000000">
                    <a:alpha val="43137"/>
                  </a:srgbClr>
                </a:outerShdw>
              </a:effectLst>
            </a:rPr>
            <a:t>For the 240 achievers</a:t>
          </a:r>
          <a:endParaRPr lang="en-AU" b="1" dirty="0">
            <a:solidFill>
              <a:srgbClr val="FFC000"/>
            </a:solidFill>
            <a:effectLst>
              <a:outerShdw blurRad="38100" dist="38100" dir="2700000" algn="tl">
                <a:srgbClr val="000000">
                  <a:alpha val="43137"/>
                </a:srgbClr>
              </a:outerShdw>
            </a:effectLst>
          </a:endParaRPr>
        </a:p>
      </dgm:t>
    </dgm:pt>
    <dgm:pt modelId="{709C5EF1-9FE8-41EB-8277-BDC924895292}" type="parTrans" cxnId="{564DB4F2-2002-44B3-AFDE-395F7E588823}">
      <dgm:prSet/>
      <dgm:spPr/>
      <dgm:t>
        <a:bodyPr/>
        <a:lstStyle/>
        <a:p>
          <a:endParaRPr lang="en-AU" b="1"/>
        </a:p>
      </dgm:t>
    </dgm:pt>
    <dgm:pt modelId="{B600572D-5187-48F7-965D-062043D0C840}" type="sibTrans" cxnId="{564DB4F2-2002-44B3-AFDE-395F7E588823}">
      <dgm:prSet/>
      <dgm:spPr/>
      <dgm:t>
        <a:bodyPr/>
        <a:lstStyle/>
        <a:p>
          <a:endParaRPr lang="en-AU" b="1"/>
        </a:p>
      </dgm:t>
    </dgm:pt>
    <dgm:pt modelId="{AE2458B6-F2E9-49DB-9CCD-A2D436E51CD3}">
      <dgm:prSet phldrT="[Text]" custT="1"/>
      <dgm:spPr/>
      <dgm:t>
        <a:bodyPr/>
        <a:lstStyle/>
        <a:p>
          <a:r>
            <a:rPr lang="en-AU" sz="1200" b="1" dirty="0" smtClean="0"/>
            <a:t>169/240 (70%) known live birth rate</a:t>
          </a:r>
        </a:p>
        <a:p>
          <a:r>
            <a:rPr lang="en-AU" sz="1200" b="1" dirty="0" smtClean="0"/>
            <a:t>excluding 14 women still pregnant  &amp; 24  unknown </a:t>
          </a:r>
          <a:endParaRPr lang="en-AU" sz="1200" b="1" dirty="0"/>
        </a:p>
      </dgm:t>
    </dgm:pt>
    <dgm:pt modelId="{FDA065CC-4D81-45F9-9643-953D380AFC24}" type="parTrans" cxnId="{CD6C085B-E373-459E-BF52-E90E17B5331B}">
      <dgm:prSet/>
      <dgm:spPr/>
      <dgm:t>
        <a:bodyPr/>
        <a:lstStyle/>
        <a:p>
          <a:endParaRPr lang="en-AU" b="1"/>
        </a:p>
      </dgm:t>
    </dgm:pt>
    <dgm:pt modelId="{C4B1F347-4950-4579-A660-8350652EB79D}" type="sibTrans" cxnId="{CD6C085B-E373-459E-BF52-E90E17B5331B}">
      <dgm:prSet/>
      <dgm:spPr/>
      <dgm:t>
        <a:bodyPr/>
        <a:lstStyle/>
        <a:p>
          <a:endParaRPr lang="en-AU" b="1"/>
        </a:p>
      </dgm:t>
    </dgm:pt>
    <dgm:pt modelId="{13F8FDA2-B184-485A-B572-EFF29B5ED066}">
      <dgm:prSet phldrT="[Text]" custT="1"/>
      <dgm:spPr/>
      <dgm:t>
        <a:bodyPr/>
        <a:lstStyle/>
        <a:p>
          <a:r>
            <a:rPr lang="en-AU" sz="1200" b="1" dirty="0" smtClean="0"/>
            <a:t>31 miscarriages &amp; 2 ectopic pregnancies (8 &gt; 38 yrs old)</a:t>
          </a:r>
          <a:endParaRPr lang="en-AU" sz="1200" b="1" dirty="0"/>
        </a:p>
      </dgm:t>
    </dgm:pt>
    <dgm:pt modelId="{671ACD2C-F7D2-4261-A8F7-B063984A87FD}" type="parTrans" cxnId="{D87CBACA-B2D4-4510-9B0C-5F1D4C3CC6DB}">
      <dgm:prSet/>
      <dgm:spPr/>
      <dgm:t>
        <a:bodyPr/>
        <a:lstStyle/>
        <a:p>
          <a:endParaRPr lang="en-AU" b="1"/>
        </a:p>
      </dgm:t>
    </dgm:pt>
    <dgm:pt modelId="{EBFA70B1-1DDD-4F0E-84C0-6D37E49E2DB1}" type="sibTrans" cxnId="{D87CBACA-B2D4-4510-9B0C-5F1D4C3CC6DB}">
      <dgm:prSet/>
      <dgm:spPr/>
      <dgm:t>
        <a:bodyPr/>
        <a:lstStyle/>
        <a:p>
          <a:endParaRPr lang="en-AU" b="1"/>
        </a:p>
      </dgm:t>
    </dgm:pt>
    <dgm:pt modelId="{E63F0EC7-88B4-4E5A-B1E8-3BA0B0DCCC78}" type="pres">
      <dgm:prSet presAssocID="{BB14B7C4-154A-4C53-92FC-28CF639A824C}" presName="Name0" presStyleCnt="0">
        <dgm:presLayoutVars>
          <dgm:dir/>
          <dgm:animLvl val="lvl"/>
          <dgm:resizeHandles val="exact"/>
        </dgm:presLayoutVars>
      </dgm:prSet>
      <dgm:spPr/>
      <dgm:t>
        <a:bodyPr/>
        <a:lstStyle/>
        <a:p>
          <a:endParaRPr lang="en-AU"/>
        </a:p>
      </dgm:t>
    </dgm:pt>
    <dgm:pt modelId="{17FFF8D8-5620-4643-9177-60B68BC72C6B}" type="pres">
      <dgm:prSet presAssocID="{A2858C58-9BD0-4D2C-A3D0-F80ED76293FE}" presName="boxAndChildren" presStyleCnt="0"/>
      <dgm:spPr/>
    </dgm:pt>
    <dgm:pt modelId="{AE4B154A-3082-4DBF-ABFE-0028801C2CA3}" type="pres">
      <dgm:prSet presAssocID="{A2858C58-9BD0-4D2C-A3D0-F80ED76293FE}" presName="parentTextBox" presStyleLbl="node1" presStyleIdx="0" presStyleCnt="5"/>
      <dgm:spPr/>
      <dgm:t>
        <a:bodyPr/>
        <a:lstStyle/>
        <a:p>
          <a:endParaRPr lang="en-AU"/>
        </a:p>
      </dgm:t>
    </dgm:pt>
    <dgm:pt modelId="{D71511D8-8FE4-4E74-AB71-973C2850BE3F}" type="pres">
      <dgm:prSet presAssocID="{A2858C58-9BD0-4D2C-A3D0-F80ED76293FE}" presName="entireBox" presStyleLbl="node1" presStyleIdx="0" presStyleCnt="5"/>
      <dgm:spPr/>
      <dgm:t>
        <a:bodyPr/>
        <a:lstStyle/>
        <a:p>
          <a:endParaRPr lang="en-AU"/>
        </a:p>
      </dgm:t>
    </dgm:pt>
    <dgm:pt modelId="{C74B761F-83D0-451E-BDE2-1DCA29249432}" type="pres">
      <dgm:prSet presAssocID="{A2858C58-9BD0-4D2C-A3D0-F80ED76293FE}" presName="descendantBox" presStyleCnt="0"/>
      <dgm:spPr/>
    </dgm:pt>
    <dgm:pt modelId="{1370F0D5-7D19-4022-BE8F-210E3EFABF7B}" type="pres">
      <dgm:prSet presAssocID="{AE2458B6-F2E9-49DB-9CCD-A2D436E51CD3}" presName="childTextBox" presStyleLbl="fgAccFollowNode1" presStyleIdx="0" presStyleCnt="15">
        <dgm:presLayoutVars>
          <dgm:bulletEnabled val="1"/>
        </dgm:presLayoutVars>
      </dgm:prSet>
      <dgm:spPr/>
      <dgm:t>
        <a:bodyPr/>
        <a:lstStyle/>
        <a:p>
          <a:endParaRPr lang="en-AU"/>
        </a:p>
      </dgm:t>
    </dgm:pt>
    <dgm:pt modelId="{C0CA9719-2592-4E7E-9F13-991366AE9204}" type="pres">
      <dgm:prSet presAssocID="{13F8FDA2-B184-485A-B572-EFF29B5ED066}" presName="childTextBox" presStyleLbl="fgAccFollowNode1" presStyleIdx="1" presStyleCnt="15">
        <dgm:presLayoutVars>
          <dgm:bulletEnabled val="1"/>
        </dgm:presLayoutVars>
      </dgm:prSet>
      <dgm:spPr/>
      <dgm:t>
        <a:bodyPr/>
        <a:lstStyle/>
        <a:p>
          <a:endParaRPr lang="en-AU"/>
        </a:p>
      </dgm:t>
    </dgm:pt>
    <dgm:pt modelId="{8C7D9A04-4475-4B25-9FC9-B830993804F1}" type="pres">
      <dgm:prSet presAssocID="{C6023881-049A-4BFB-8326-B2B41BF5BE1F}" presName="sp" presStyleCnt="0"/>
      <dgm:spPr/>
    </dgm:pt>
    <dgm:pt modelId="{A4EAC2F5-3E1B-430D-8B41-14E2E18B5B3F}" type="pres">
      <dgm:prSet presAssocID="{A03FEF34-6EE6-466D-924F-619BF5EABDF5}" presName="arrowAndChildren" presStyleCnt="0"/>
      <dgm:spPr/>
    </dgm:pt>
    <dgm:pt modelId="{56611C40-6B5D-4BD7-A03B-1338CB036889}" type="pres">
      <dgm:prSet presAssocID="{A03FEF34-6EE6-466D-924F-619BF5EABDF5}" presName="parentTextArrow" presStyleLbl="node1" presStyleIdx="0" presStyleCnt="5"/>
      <dgm:spPr/>
      <dgm:t>
        <a:bodyPr/>
        <a:lstStyle/>
        <a:p>
          <a:endParaRPr lang="en-AU"/>
        </a:p>
      </dgm:t>
    </dgm:pt>
    <dgm:pt modelId="{BCCE0866-9373-4D42-B413-D09FE562E7AC}" type="pres">
      <dgm:prSet presAssocID="{A03FEF34-6EE6-466D-924F-619BF5EABDF5}" presName="arrow" presStyleLbl="node1" presStyleIdx="1" presStyleCnt="5"/>
      <dgm:spPr/>
      <dgm:t>
        <a:bodyPr/>
        <a:lstStyle/>
        <a:p>
          <a:endParaRPr lang="en-AU"/>
        </a:p>
      </dgm:t>
    </dgm:pt>
    <dgm:pt modelId="{B4272FDF-B4E1-41B1-AD83-DB8141E2C1D4}" type="pres">
      <dgm:prSet presAssocID="{A03FEF34-6EE6-466D-924F-619BF5EABDF5}" presName="descendantArrow" presStyleCnt="0"/>
      <dgm:spPr/>
    </dgm:pt>
    <dgm:pt modelId="{B750795D-630A-4451-80F7-4C1841C9305F}" type="pres">
      <dgm:prSet presAssocID="{F5BAF9F1-0282-485A-94F2-D5A5B7B7293D}" presName="childTextArrow" presStyleLbl="fgAccFollowNode1" presStyleIdx="2" presStyleCnt="15">
        <dgm:presLayoutVars>
          <dgm:bulletEnabled val="1"/>
        </dgm:presLayoutVars>
      </dgm:prSet>
      <dgm:spPr/>
      <dgm:t>
        <a:bodyPr/>
        <a:lstStyle/>
        <a:p>
          <a:endParaRPr lang="en-AU"/>
        </a:p>
      </dgm:t>
    </dgm:pt>
    <dgm:pt modelId="{9E88571D-871E-4131-AA26-CABDE31B5BC1}" type="pres">
      <dgm:prSet presAssocID="{67694BE4-5128-45F8-9148-B5E1FAA64405}" presName="childTextArrow" presStyleLbl="fgAccFollowNode1" presStyleIdx="3" presStyleCnt="15" custScaleX="43670">
        <dgm:presLayoutVars>
          <dgm:bulletEnabled val="1"/>
        </dgm:presLayoutVars>
      </dgm:prSet>
      <dgm:spPr/>
      <dgm:t>
        <a:bodyPr/>
        <a:lstStyle/>
        <a:p>
          <a:endParaRPr lang="en-AU"/>
        </a:p>
      </dgm:t>
    </dgm:pt>
    <dgm:pt modelId="{AB0934D0-7599-41F7-AD50-D1A1FC5A5C99}" type="pres">
      <dgm:prSet presAssocID="{995FE2C5-0ABB-4109-95F8-24B6E4CE27DE}" presName="childTextArrow" presStyleLbl="fgAccFollowNode1" presStyleIdx="4" presStyleCnt="15" custScaleX="47046">
        <dgm:presLayoutVars>
          <dgm:bulletEnabled val="1"/>
        </dgm:presLayoutVars>
      </dgm:prSet>
      <dgm:spPr/>
      <dgm:t>
        <a:bodyPr/>
        <a:lstStyle/>
        <a:p>
          <a:endParaRPr lang="en-AU"/>
        </a:p>
      </dgm:t>
    </dgm:pt>
    <dgm:pt modelId="{FD0958B6-2D6F-4BAD-A644-E9CD84CA40C2}" type="pres">
      <dgm:prSet presAssocID="{AAF024EA-C347-4C0B-A607-74CBA4562D03}" presName="childTextArrow" presStyleLbl="fgAccFollowNode1" presStyleIdx="5" presStyleCnt="15" custScaleX="52638">
        <dgm:presLayoutVars>
          <dgm:bulletEnabled val="1"/>
        </dgm:presLayoutVars>
      </dgm:prSet>
      <dgm:spPr/>
      <dgm:t>
        <a:bodyPr/>
        <a:lstStyle/>
        <a:p>
          <a:endParaRPr lang="en-AU"/>
        </a:p>
      </dgm:t>
    </dgm:pt>
    <dgm:pt modelId="{52D8673E-929D-4531-851E-CBCC66D0B0A9}" type="pres">
      <dgm:prSet presAssocID="{AAC95A46-A01D-4FA3-A359-028B8C71B3EA}" presName="sp" presStyleCnt="0"/>
      <dgm:spPr/>
    </dgm:pt>
    <dgm:pt modelId="{23C03D4A-3AE0-4FE6-8F29-FB40D5F5BEF4}" type="pres">
      <dgm:prSet presAssocID="{A7322E1F-D42F-44BB-9BE5-D0066D4EEFFF}" presName="arrowAndChildren" presStyleCnt="0"/>
      <dgm:spPr/>
    </dgm:pt>
    <dgm:pt modelId="{C3D47657-6195-4D85-9B2F-8A6AB4B19D63}" type="pres">
      <dgm:prSet presAssocID="{A7322E1F-D42F-44BB-9BE5-D0066D4EEFFF}" presName="parentTextArrow" presStyleLbl="node1" presStyleIdx="1" presStyleCnt="5"/>
      <dgm:spPr/>
      <dgm:t>
        <a:bodyPr/>
        <a:lstStyle/>
        <a:p>
          <a:endParaRPr lang="en-AU"/>
        </a:p>
      </dgm:t>
    </dgm:pt>
    <dgm:pt modelId="{166641E4-D253-4DF4-89D2-4EF95A013422}" type="pres">
      <dgm:prSet presAssocID="{A7322E1F-D42F-44BB-9BE5-D0066D4EEFFF}" presName="arrow" presStyleLbl="node1" presStyleIdx="2" presStyleCnt="5"/>
      <dgm:spPr/>
      <dgm:t>
        <a:bodyPr/>
        <a:lstStyle/>
        <a:p>
          <a:endParaRPr lang="en-AU"/>
        </a:p>
      </dgm:t>
    </dgm:pt>
    <dgm:pt modelId="{E22BD16B-EF0B-463C-9CE9-9D05362911A5}" type="pres">
      <dgm:prSet presAssocID="{A7322E1F-D42F-44BB-9BE5-D0066D4EEFFF}" presName="descendantArrow" presStyleCnt="0"/>
      <dgm:spPr/>
    </dgm:pt>
    <dgm:pt modelId="{F86EC9E8-8487-4FE8-A252-1CB5ECDEC40C}" type="pres">
      <dgm:prSet presAssocID="{1CCC6450-3868-4DEB-9C85-7048CC7AB834}" presName="childTextArrow" presStyleLbl="fgAccFollowNode1" presStyleIdx="6" presStyleCnt="15">
        <dgm:presLayoutVars>
          <dgm:bulletEnabled val="1"/>
        </dgm:presLayoutVars>
      </dgm:prSet>
      <dgm:spPr/>
      <dgm:t>
        <a:bodyPr/>
        <a:lstStyle/>
        <a:p>
          <a:endParaRPr lang="en-AU"/>
        </a:p>
      </dgm:t>
    </dgm:pt>
    <dgm:pt modelId="{D2E1AE39-2F1D-40C2-AD2C-D9FBC5424914}" type="pres">
      <dgm:prSet presAssocID="{7889C0BE-DD15-41BF-928D-CB3547370A74}" presName="childTextArrow" presStyleLbl="fgAccFollowNode1" presStyleIdx="7" presStyleCnt="15">
        <dgm:presLayoutVars>
          <dgm:bulletEnabled val="1"/>
        </dgm:presLayoutVars>
      </dgm:prSet>
      <dgm:spPr/>
      <dgm:t>
        <a:bodyPr/>
        <a:lstStyle/>
        <a:p>
          <a:endParaRPr lang="en-AU"/>
        </a:p>
      </dgm:t>
    </dgm:pt>
    <dgm:pt modelId="{18E1CF8E-9250-4E0A-B8A4-2B107BBCB4C4}" type="pres">
      <dgm:prSet presAssocID="{0EC471CE-B6FF-40E3-8011-B4773AA7C48C}" presName="childTextArrow" presStyleLbl="fgAccFollowNode1" presStyleIdx="8" presStyleCnt="15">
        <dgm:presLayoutVars>
          <dgm:bulletEnabled val="1"/>
        </dgm:presLayoutVars>
      </dgm:prSet>
      <dgm:spPr/>
      <dgm:t>
        <a:bodyPr/>
        <a:lstStyle/>
        <a:p>
          <a:endParaRPr lang="en-AU"/>
        </a:p>
      </dgm:t>
    </dgm:pt>
    <dgm:pt modelId="{75453FD3-44BD-4C31-A437-543B8513BB77}" type="pres">
      <dgm:prSet presAssocID="{B2396EBD-935C-462A-B5BB-18AA8A4C0A09}" presName="sp" presStyleCnt="0"/>
      <dgm:spPr/>
    </dgm:pt>
    <dgm:pt modelId="{A0C768A2-8E13-4D7C-AD47-DA17DE863E4F}" type="pres">
      <dgm:prSet presAssocID="{EC18E497-20D1-4C2D-86E8-03043A329657}" presName="arrowAndChildren" presStyleCnt="0"/>
      <dgm:spPr/>
    </dgm:pt>
    <dgm:pt modelId="{EFEFB8AD-E9D8-43B4-9F42-C04008B0098A}" type="pres">
      <dgm:prSet presAssocID="{EC18E497-20D1-4C2D-86E8-03043A329657}" presName="parentTextArrow" presStyleLbl="node1" presStyleIdx="2" presStyleCnt="5"/>
      <dgm:spPr/>
      <dgm:t>
        <a:bodyPr/>
        <a:lstStyle/>
        <a:p>
          <a:endParaRPr lang="en-AU"/>
        </a:p>
      </dgm:t>
    </dgm:pt>
    <dgm:pt modelId="{CEF9D7DD-6B6F-4326-84A1-74C399DD7694}" type="pres">
      <dgm:prSet presAssocID="{EC18E497-20D1-4C2D-86E8-03043A329657}" presName="arrow" presStyleLbl="node1" presStyleIdx="3" presStyleCnt="5"/>
      <dgm:spPr/>
      <dgm:t>
        <a:bodyPr/>
        <a:lstStyle/>
        <a:p>
          <a:endParaRPr lang="en-AU"/>
        </a:p>
      </dgm:t>
    </dgm:pt>
    <dgm:pt modelId="{53DF9211-3A41-4D6C-B51D-FCE4B52190CE}" type="pres">
      <dgm:prSet presAssocID="{EC18E497-20D1-4C2D-86E8-03043A329657}" presName="descendantArrow" presStyleCnt="0"/>
      <dgm:spPr/>
    </dgm:pt>
    <dgm:pt modelId="{45461941-EE1F-4553-8BBE-A272120A0833}" type="pres">
      <dgm:prSet presAssocID="{E2061F48-1709-4BF8-BC2C-A32620F1CD8F}" presName="childTextArrow" presStyleLbl="fgAccFollowNode1" presStyleIdx="9" presStyleCnt="15">
        <dgm:presLayoutVars>
          <dgm:bulletEnabled val="1"/>
        </dgm:presLayoutVars>
      </dgm:prSet>
      <dgm:spPr/>
      <dgm:t>
        <a:bodyPr/>
        <a:lstStyle/>
        <a:p>
          <a:endParaRPr lang="en-AU"/>
        </a:p>
      </dgm:t>
    </dgm:pt>
    <dgm:pt modelId="{A72EFD68-896E-4D56-A021-A95869D8FE9E}" type="pres">
      <dgm:prSet presAssocID="{C1B745AC-E2AB-4A5E-AE89-3E881D829FB6}" presName="childTextArrow" presStyleLbl="fgAccFollowNode1" presStyleIdx="10" presStyleCnt="15">
        <dgm:presLayoutVars>
          <dgm:bulletEnabled val="1"/>
        </dgm:presLayoutVars>
      </dgm:prSet>
      <dgm:spPr/>
      <dgm:t>
        <a:bodyPr/>
        <a:lstStyle/>
        <a:p>
          <a:endParaRPr lang="en-AU"/>
        </a:p>
      </dgm:t>
    </dgm:pt>
    <dgm:pt modelId="{782F9F38-7CAD-4B8F-A00D-5001455DC83C}" type="pres">
      <dgm:prSet presAssocID="{C49CDD98-8078-4DFA-8460-AEDBFB9DC3DA}" presName="childTextArrow" presStyleLbl="fgAccFollowNode1" presStyleIdx="11" presStyleCnt="15">
        <dgm:presLayoutVars>
          <dgm:bulletEnabled val="1"/>
        </dgm:presLayoutVars>
      </dgm:prSet>
      <dgm:spPr/>
      <dgm:t>
        <a:bodyPr/>
        <a:lstStyle/>
        <a:p>
          <a:endParaRPr lang="en-AU"/>
        </a:p>
      </dgm:t>
    </dgm:pt>
    <dgm:pt modelId="{24671609-925D-4D9B-9B7F-0A45CF3EA968}" type="pres">
      <dgm:prSet presAssocID="{792D1111-11CF-4546-9AD8-58CB03C011AC}" presName="sp" presStyleCnt="0"/>
      <dgm:spPr/>
    </dgm:pt>
    <dgm:pt modelId="{A048555B-CD2C-410E-AAC5-7E97B754C852}" type="pres">
      <dgm:prSet presAssocID="{043BBBF1-568A-4F24-AA28-4A08DA3A8D7F}" presName="arrowAndChildren" presStyleCnt="0"/>
      <dgm:spPr/>
    </dgm:pt>
    <dgm:pt modelId="{9CDA381D-CF55-4697-9FAF-159C767EBF30}" type="pres">
      <dgm:prSet presAssocID="{043BBBF1-568A-4F24-AA28-4A08DA3A8D7F}" presName="parentTextArrow" presStyleLbl="node1" presStyleIdx="3" presStyleCnt="5"/>
      <dgm:spPr/>
      <dgm:t>
        <a:bodyPr/>
        <a:lstStyle/>
        <a:p>
          <a:endParaRPr lang="en-AU"/>
        </a:p>
      </dgm:t>
    </dgm:pt>
    <dgm:pt modelId="{0E447CC3-34F1-4797-85B5-7224778B64A0}" type="pres">
      <dgm:prSet presAssocID="{043BBBF1-568A-4F24-AA28-4A08DA3A8D7F}" presName="arrow" presStyleLbl="node1" presStyleIdx="4" presStyleCnt="5"/>
      <dgm:spPr/>
      <dgm:t>
        <a:bodyPr/>
        <a:lstStyle/>
        <a:p>
          <a:endParaRPr lang="en-AU"/>
        </a:p>
      </dgm:t>
    </dgm:pt>
    <dgm:pt modelId="{EB225EC3-FB2C-468A-BF00-C632E5DFF1C1}" type="pres">
      <dgm:prSet presAssocID="{043BBBF1-568A-4F24-AA28-4A08DA3A8D7F}" presName="descendantArrow" presStyleCnt="0"/>
      <dgm:spPr/>
    </dgm:pt>
    <dgm:pt modelId="{5EC392D1-0FEA-4FFD-9C05-908F92D730F9}" type="pres">
      <dgm:prSet presAssocID="{61058366-31A0-4FC2-B5FB-E45E0EC5381B}" presName="childTextArrow" presStyleLbl="fgAccFollowNode1" presStyleIdx="12" presStyleCnt="15">
        <dgm:presLayoutVars>
          <dgm:bulletEnabled val="1"/>
        </dgm:presLayoutVars>
      </dgm:prSet>
      <dgm:spPr/>
      <dgm:t>
        <a:bodyPr/>
        <a:lstStyle/>
        <a:p>
          <a:endParaRPr lang="en-AU"/>
        </a:p>
      </dgm:t>
    </dgm:pt>
    <dgm:pt modelId="{76B4BCAE-921B-4DC9-A86A-693E09A2D2B2}" type="pres">
      <dgm:prSet presAssocID="{56872C70-C0C9-46CE-8DFA-31C8E641C181}" presName="childTextArrow" presStyleLbl="fgAccFollowNode1" presStyleIdx="13" presStyleCnt="15">
        <dgm:presLayoutVars>
          <dgm:bulletEnabled val="1"/>
        </dgm:presLayoutVars>
      </dgm:prSet>
      <dgm:spPr/>
      <dgm:t>
        <a:bodyPr/>
        <a:lstStyle/>
        <a:p>
          <a:endParaRPr lang="en-AU"/>
        </a:p>
      </dgm:t>
    </dgm:pt>
    <dgm:pt modelId="{A49F74EC-2C90-432A-AFB8-D4BE961D6F62}" type="pres">
      <dgm:prSet presAssocID="{E1EFAC2B-F7A5-4052-ACD0-2037A934B38A}" presName="childTextArrow" presStyleLbl="fgAccFollowNode1" presStyleIdx="14" presStyleCnt="15">
        <dgm:presLayoutVars>
          <dgm:bulletEnabled val="1"/>
        </dgm:presLayoutVars>
      </dgm:prSet>
      <dgm:spPr/>
      <dgm:t>
        <a:bodyPr/>
        <a:lstStyle/>
        <a:p>
          <a:endParaRPr lang="en-AU"/>
        </a:p>
      </dgm:t>
    </dgm:pt>
  </dgm:ptLst>
  <dgm:cxnLst>
    <dgm:cxn modelId="{5A0435F1-AF80-BB4F-8D97-F6C1824C51B4}" type="presOf" srcId="{E2061F48-1709-4BF8-BC2C-A32620F1CD8F}" destId="{45461941-EE1F-4553-8BBE-A272120A0833}" srcOrd="0" destOrd="0" presId="urn:microsoft.com/office/officeart/2005/8/layout/process4"/>
    <dgm:cxn modelId="{32164D39-077F-3448-853F-3E4C33B4C278}" type="presOf" srcId="{A7322E1F-D42F-44BB-9BE5-D0066D4EEFFF}" destId="{166641E4-D253-4DF4-89D2-4EF95A013422}" srcOrd="1" destOrd="0" presId="urn:microsoft.com/office/officeart/2005/8/layout/process4"/>
    <dgm:cxn modelId="{E2AC4607-47C1-41CE-9752-326DE578CB31}" srcId="{A7322E1F-D42F-44BB-9BE5-D0066D4EEFFF}" destId="{1CCC6450-3868-4DEB-9C85-7048CC7AB834}" srcOrd="0" destOrd="0" parTransId="{5391D828-F7FA-4799-9CE0-0AD9A5DFFB7A}" sibTransId="{A025D982-7359-4BBA-A43B-02B99F6C3E22}"/>
    <dgm:cxn modelId="{60943BA1-816D-124E-B20B-74F45F4B7727}" type="presOf" srcId="{0EC471CE-B6FF-40E3-8011-B4773AA7C48C}" destId="{18E1CF8E-9250-4E0A-B8A4-2B107BBCB4C4}" srcOrd="0" destOrd="0" presId="urn:microsoft.com/office/officeart/2005/8/layout/process4"/>
    <dgm:cxn modelId="{6D5CF8EB-C0C4-1E4F-A95D-0AE3AD458744}" type="presOf" srcId="{61058366-31A0-4FC2-B5FB-E45E0EC5381B}" destId="{5EC392D1-0FEA-4FFD-9C05-908F92D730F9}" srcOrd="0" destOrd="0" presId="urn:microsoft.com/office/officeart/2005/8/layout/process4"/>
    <dgm:cxn modelId="{3B95CA0F-8815-6E46-8873-7CA6921BAD75}" type="presOf" srcId="{A2858C58-9BD0-4D2C-A3D0-F80ED76293FE}" destId="{D71511D8-8FE4-4E74-AB71-973C2850BE3F}" srcOrd="1" destOrd="0" presId="urn:microsoft.com/office/officeart/2005/8/layout/process4"/>
    <dgm:cxn modelId="{7CA152B4-F710-4339-A652-03937E775F28}" srcId="{043BBBF1-568A-4F24-AA28-4A08DA3A8D7F}" destId="{E1EFAC2B-F7A5-4052-ACD0-2037A934B38A}" srcOrd="2" destOrd="0" parTransId="{CEC64536-FBF6-4EA2-AF77-497D293921AC}" sibTransId="{263D7FBC-2906-42A8-BE53-FC5A8CF1C978}"/>
    <dgm:cxn modelId="{DBF464F0-1996-1C4E-A43E-504BA7DFB203}" type="presOf" srcId="{67694BE4-5128-45F8-9148-B5E1FAA64405}" destId="{9E88571D-871E-4131-AA26-CABDE31B5BC1}" srcOrd="0" destOrd="0" presId="urn:microsoft.com/office/officeart/2005/8/layout/process4"/>
    <dgm:cxn modelId="{87554730-727A-4822-9C51-BE10ED892969}" srcId="{043BBBF1-568A-4F24-AA28-4A08DA3A8D7F}" destId="{56872C70-C0C9-46CE-8DFA-31C8E641C181}" srcOrd="1" destOrd="0" parTransId="{D52DD9E3-19F9-482B-AE6C-E0A5F8DEEF16}" sibTransId="{FED8A745-494A-477E-86B9-27B409EB8931}"/>
    <dgm:cxn modelId="{143461A8-ABD1-F549-ADC5-C873D523E593}" type="presOf" srcId="{AE2458B6-F2E9-49DB-9CCD-A2D436E51CD3}" destId="{1370F0D5-7D19-4022-BE8F-210E3EFABF7B}" srcOrd="0" destOrd="0" presId="urn:microsoft.com/office/officeart/2005/8/layout/process4"/>
    <dgm:cxn modelId="{D9101C81-9C7A-4044-B4D1-BA5DFB979EBC}" srcId="{A03FEF34-6EE6-466D-924F-619BF5EABDF5}" destId="{AAF024EA-C347-4C0B-A607-74CBA4562D03}" srcOrd="3" destOrd="0" parTransId="{49FDF88E-A728-47A7-BDCB-994B2AC36AD3}" sibTransId="{8DA8C5C9-8BD8-45BB-83C9-1D562A9817D9}"/>
    <dgm:cxn modelId="{BEEE7965-4118-1B4E-B7C1-BCFC6E8440B8}" type="presOf" srcId="{C49CDD98-8078-4DFA-8460-AEDBFB9DC3DA}" destId="{782F9F38-7CAD-4B8F-A00D-5001455DC83C}" srcOrd="0" destOrd="0" presId="urn:microsoft.com/office/officeart/2005/8/layout/process4"/>
    <dgm:cxn modelId="{0E0BEB60-ABD9-4B54-AE37-CC27BF8C88B2}" srcId="{A03FEF34-6EE6-466D-924F-619BF5EABDF5}" destId="{67694BE4-5128-45F8-9148-B5E1FAA64405}" srcOrd="1" destOrd="0" parTransId="{05CD981F-177E-42EC-9799-F4F72038561A}" sibTransId="{65C074AE-C5E3-4131-BF07-4CE093C5E492}"/>
    <dgm:cxn modelId="{51D51A84-4B43-4F91-94C8-A6C31B42968C}" srcId="{BB14B7C4-154A-4C53-92FC-28CF639A824C}" destId="{043BBBF1-568A-4F24-AA28-4A08DA3A8D7F}" srcOrd="0" destOrd="0" parTransId="{9A546BFF-842A-4C99-B669-765812CBFECE}" sibTransId="{792D1111-11CF-4546-9AD8-58CB03C011AC}"/>
    <dgm:cxn modelId="{2F633C88-48F7-DC43-B0D3-AA283EA91B1E}" type="presOf" srcId="{1CCC6450-3868-4DEB-9C85-7048CC7AB834}" destId="{F86EC9E8-8487-4FE8-A252-1CB5ECDEC40C}" srcOrd="0" destOrd="0" presId="urn:microsoft.com/office/officeart/2005/8/layout/process4"/>
    <dgm:cxn modelId="{B13A9699-414E-B340-80A8-C67D4D307ACD}" type="presOf" srcId="{A2858C58-9BD0-4D2C-A3D0-F80ED76293FE}" destId="{AE4B154A-3082-4DBF-ABFE-0028801C2CA3}" srcOrd="0" destOrd="0" presId="urn:microsoft.com/office/officeart/2005/8/layout/process4"/>
    <dgm:cxn modelId="{98517DFD-3E5B-F542-9AF9-DDD7982A8455}" type="presOf" srcId="{043BBBF1-568A-4F24-AA28-4A08DA3A8D7F}" destId="{0E447CC3-34F1-4797-85B5-7224778B64A0}" srcOrd="1" destOrd="0" presId="urn:microsoft.com/office/officeart/2005/8/layout/process4"/>
    <dgm:cxn modelId="{876C2CDB-C769-5947-A9DB-495D66ED293F}" type="presOf" srcId="{A03FEF34-6EE6-466D-924F-619BF5EABDF5}" destId="{BCCE0866-9373-4D42-B413-D09FE562E7AC}" srcOrd="1" destOrd="0" presId="urn:microsoft.com/office/officeart/2005/8/layout/process4"/>
    <dgm:cxn modelId="{9BC7476F-7E08-4B5A-BA76-44F92CCD7249}" srcId="{BB14B7C4-154A-4C53-92FC-28CF639A824C}" destId="{A7322E1F-D42F-44BB-9BE5-D0066D4EEFFF}" srcOrd="2" destOrd="0" parTransId="{0E7535D7-3B98-40B3-8CC4-89D31805BF35}" sibTransId="{AAC95A46-A01D-4FA3-A359-028B8C71B3EA}"/>
    <dgm:cxn modelId="{C1307985-66BB-F94E-940E-35702B05AF57}" type="presOf" srcId="{F5BAF9F1-0282-485A-94F2-D5A5B7B7293D}" destId="{B750795D-630A-4451-80F7-4C1841C9305F}" srcOrd="0" destOrd="0" presId="urn:microsoft.com/office/officeart/2005/8/layout/process4"/>
    <dgm:cxn modelId="{676915C4-9B53-4F0E-97A8-8711A665378D}" srcId="{A03FEF34-6EE6-466D-924F-619BF5EABDF5}" destId="{995FE2C5-0ABB-4109-95F8-24B6E4CE27DE}" srcOrd="2" destOrd="0" parTransId="{48C35056-5435-4FDA-AAC9-7C4E3844EAEA}" sibTransId="{500D6C49-3BE5-4E8D-8B93-7CD04C24816D}"/>
    <dgm:cxn modelId="{3BFFA10C-52BF-463D-A0CD-0FB6173CAF67}" srcId="{A7322E1F-D42F-44BB-9BE5-D0066D4EEFFF}" destId="{0EC471CE-B6FF-40E3-8011-B4773AA7C48C}" srcOrd="2" destOrd="0" parTransId="{20BEE976-9174-4C30-A80C-AED0C94E3E10}" sibTransId="{7353ABB1-379B-43D7-86EA-36C848B587ED}"/>
    <dgm:cxn modelId="{436752B9-279D-4188-BB6F-E00BA8876D45}" srcId="{EC18E497-20D1-4C2D-86E8-03043A329657}" destId="{C49CDD98-8078-4DFA-8460-AEDBFB9DC3DA}" srcOrd="2" destOrd="0" parTransId="{00340F22-25D3-4631-B92F-B77056FC917A}" sibTransId="{7FB06FDD-814F-43D3-A25E-C4DAA154AF6C}"/>
    <dgm:cxn modelId="{333807B5-6054-184C-904A-F7B8B3D4E857}" type="presOf" srcId="{7889C0BE-DD15-41BF-928D-CB3547370A74}" destId="{D2E1AE39-2F1D-40C2-AD2C-D9FBC5424914}" srcOrd="0" destOrd="0" presId="urn:microsoft.com/office/officeart/2005/8/layout/process4"/>
    <dgm:cxn modelId="{E615399F-478C-154D-AC7D-F72A57B8FB71}" type="presOf" srcId="{A03FEF34-6EE6-466D-924F-619BF5EABDF5}" destId="{56611C40-6B5D-4BD7-A03B-1338CB036889}" srcOrd="0" destOrd="0" presId="urn:microsoft.com/office/officeart/2005/8/layout/process4"/>
    <dgm:cxn modelId="{E2BA2702-D73B-4DB6-9AD1-DBC51ABA19F4}" srcId="{043BBBF1-568A-4F24-AA28-4A08DA3A8D7F}" destId="{61058366-31A0-4FC2-B5FB-E45E0EC5381B}" srcOrd="0" destOrd="0" parTransId="{11EB4C02-EA2E-45CC-ACD4-6E17CC5BAFA2}" sibTransId="{56B768AB-8A74-4A44-8F13-5085E0AE0623}"/>
    <dgm:cxn modelId="{5B559B09-EC40-2C44-94F8-658A4EE6318B}" type="presOf" srcId="{56872C70-C0C9-46CE-8DFA-31C8E641C181}" destId="{76B4BCAE-921B-4DC9-A86A-693E09A2D2B2}" srcOrd="0" destOrd="0" presId="urn:microsoft.com/office/officeart/2005/8/layout/process4"/>
    <dgm:cxn modelId="{9C16BE1A-9E16-4D99-B008-72302B1DC2FF}" srcId="{A03FEF34-6EE6-466D-924F-619BF5EABDF5}" destId="{F5BAF9F1-0282-485A-94F2-D5A5B7B7293D}" srcOrd="0" destOrd="0" parTransId="{61F7A57F-723E-42A9-83FB-C8F035CF06DD}" sibTransId="{3688AD9C-D6FD-4AD0-9E99-7278C5C406F2}"/>
    <dgm:cxn modelId="{D53D5286-9A7B-5844-A5B9-AEAEA1E386D6}" type="presOf" srcId="{BB14B7C4-154A-4C53-92FC-28CF639A824C}" destId="{E63F0EC7-88B4-4E5A-B1E8-3BA0B0DCCC78}" srcOrd="0" destOrd="0" presId="urn:microsoft.com/office/officeart/2005/8/layout/process4"/>
    <dgm:cxn modelId="{5C86384F-ED28-4DF7-B611-069F2781DFC1}" srcId="{BB14B7C4-154A-4C53-92FC-28CF639A824C}" destId="{A03FEF34-6EE6-466D-924F-619BF5EABDF5}" srcOrd="3" destOrd="0" parTransId="{C8F25CF5-A2EC-4DFB-99C1-0C2060B500D5}" sibTransId="{C6023881-049A-4BFB-8326-B2B41BF5BE1F}"/>
    <dgm:cxn modelId="{23FCBC03-7A42-4291-85A3-DA57DF7240F7}" srcId="{BB14B7C4-154A-4C53-92FC-28CF639A824C}" destId="{EC18E497-20D1-4C2D-86E8-03043A329657}" srcOrd="1" destOrd="0" parTransId="{C1EEC39E-D988-4DB0-B05B-78AB2CBFC56F}" sibTransId="{B2396EBD-935C-462A-B5BB-18AA8A4C0A09}"/>
    <dgm:cxn modelId="{853BC212-123C-2346-A1BD-12B269F473A7}" type="presOf" srcId="{C1B745AC-E2AB-4A5E-AE89-3E881D829FB6}" destId="{A72EFD68-896E-4D56-A021-A95869D8FE9E}" srcOrd="0" destOrd="0" presId="urn:microsoft.com/office/officeart/2005/8/layout/process4"/>
    <dgm:cxn modelId="{564DB4F2-2002-44B3-AFDE-395F7E588823}" srcId="{BB14B7C4-154A-4C53-92FC-28CF639A824C}" destId="{A2858C58-9BD0-4D2C-A3D0-F80ED76293FE}" srcOrd="4" destOrd="0" parTransId="{709C5EF1-9FE8-41EB-8277-BDC924895292}" sibTransId="{B600572D-5187-48F7-965D-062043D0C840}"/>
    <dgm:cxn modelId="{303955D3-137C-F24D-8903-85799E360B67}" type="presOf" srcId="{E1EFAC2B-F7A5-4052-ACD0-2037A934B38A}" destId="{A49F74EC-2C90-432A-AFB8-D4BE961D6F62}" srcOrd="0" destOrd="0" presId="urn:microsoft.com/office/officeart/2005/8/layout/process4"/>
    <dgm:cxn modelId="{20E72483-9BEB-1A47-87EE-398402CEEB8B}" type="presOf" srcId="{AAF024EA-C347-4C0B-A607-74CBA4562D03}" destId="{FD0958B6-2D6F-4BAD-A644-E9CD84CA40C2}" srcOrd="0" destOrd="0" presId="urn:microsoft.com/office/officeart/2005/8/layout/process4"/>
    <dgm:cxn modelId="{18C7EE53-C77E-4F49-89C4-B8ABDE6CC809}" type="presOf" srcId="{13F8FDA2-B184-485A-B572-EFF29B5ED066}" destId="{C0CA9719-2592-4E7E-9F13-991366AE9204}" srcOrd="0" destOrd="0" presId="urn:microsoft.com/office/officeart/2005/8/layout/process4"/>
    <dgm:cxn modelId="{CD6C085B-E373-459E-BF52-E90E17B5331B}" srcId="{A2858C58-9BD0-4D2C-A3D0-F80ED76293FE}" destId="{AE2458B6-F2E9-49DB-9CCD-A2D436E51CD3}" srcOrd="0" destOrd="0" parTransId="{FDA065CC-4D81-45F9-9643-953D380AFC24}" sibTransId="{C4B1F347-4950-4579-A660-8350652EB79D}"/>
    <dgm:cxn modelId="{7073CAA7-F6C3-984F-9EC8-892097DCEB73}" type="presOf" srcId="{EC18E497-20D1-4C2D-86E8-03043A329657}" destId="{EFEFB8AD-E9D8-43B4-9F42-C04008B0098A}" srcOrd="0" destOrd="0" presId="urn:microsoft.com/office/officeart/2005/8/layout/process4"/>
    <dgm:cxn modelId="{99A88BB4-757E-4EE0-99EC-AFD0E8EB6EFA}" srcId="{A7322E1F-D42F-44BB-9BE5-D0066D4EEFFF}" destId="{7889C0BE-DD15-41BF-928D-CB3547370A74}" srcOrd="1" destOrd="0" parTransId="{C517FE99-7958-414D-9ADF-34A57146D1B4}" sibTransId="{89CB9337-E73C-4156-B529-8341B8803314}"/>
    <dgm:cxn modelId="{355A71D2-6615-8049-B780-491F86868F1A}" type="presOf" srcId="{043BBBF1-568A-4F24-AA28-4A08DA3A8D7F}" destId="{9CDA381D-CF55-4697-9FAF-159C767EBF30}" srcOrd="0" destOrd="0" presId="urn:microsoft.com/office/officeart/2005/8/layout/process4"/>
    <dgm:cxn modelId="{F62A2A5B-BE8A-2A47-BC40-D09B507A5E3F}" type="presOf" srcId="{EC18E497-20D1-4C2D-86E8-03043A329657}" destId="{CEF9D7DD-6B6F-4326-84A1-74C399DD7694}" srcOrd="1" destOrd="0" presId="urn:microsoft.com/office/officeart/2005/8/layout/process4"/>
    <dgm:cxn modelId="{6359E865-5C6B-4637-8D4A-6EF3B502A93D}" srcId="{EC18E497-20D1-4C2D-86E8-03043A329657}" destId="{C1B745AC-E2AB-4A5E-AE89-3E881D829FB6}" srcOrd="1" destOrd="0" parTransId="{F2342F5C-6B7D-4C0C-95B2-F88FF83BBE71}" sibTransId="{80E827FA-F1C3-4B2E-AA53-78D3B3DED81F}"/>
    <dgm:cxn modelId="{1AE52104-AB9F-46FD-B898-5C3B9BC03C14}" srcId="{EC18E497-20D1-4C2D-86E8-03043A329657}" destId="{E2061F48-1709-4BF8-BC2C-A32620F1CD8F}" srcOrd="0" destOrd="0" parTransId="{0420B7BD-8572-4F06-BC2A-637B2283D50E}" sibTransId="{A072092F-1034-4EDA-A3C6-CEF552909D74}"/>
    <dgm:cxn modelId="{D87CBACA-B2D4-4510-9B0C-5F1D4C3CC6DB}" srcId="{A2858C58-9BD0-4D2C-A3D0-F80ED76293FE}" destId="{13F8FDA2-B184-485A-B572-EFF29B5ED066}" srcOrd="1" destOrd="0" parTransId="{671ACD2C-F7D2-4261-A8F7-B063984A87FD}" sibTransId="{EBFA70B1-1DDD-4F0E-84C0-6D37E49E2DB1}"/>
    <dgm:cxn modelId="{245E1BCB-F0FB-B846-AFD0-CFA3A1A0C3CB}" type="presOf" srcId="{995FE2C5-0ABB-4109-95F8-24B6E4CE27DE}" destId="{AB0934D0-7599-41F7-AD50-D1A1FC5A5C99}" srcOrd="0" destOrd="0" presId="urn:microsoft.com/office/officeart/2005/8/layout/process4"/>
    <dgm:cxn modelId="{B6158DAB-8DDC-DF48-A81F-8D036CD32FB6}" type="presOf" srcId="{A7322E1F-D42F-44BB-9BE5-D0066D4EEFFF}" destId="{C3D47657-6195-4D85-9B2F-8A6AB4B19D63}" srcOrd="0" destOrd="0" presId="urn:microsoft.com/office/officeart/2005/8/layout/process4"/>
    <dgm:cxn modelId="{3237F65A-C96D-D643-9BAC-4AB90EE82795}" type="presParOf" srcId="{E63F0EC7-88B4-4E5A-B1E8-3BA0B0DCCC78}" destId="{17FFF8D8-5620-4643-9177-60B68BC72C6B}" srcOrd="0" destOrd="0" presId="urn:microsoft.com/office/officeart/2005/8/layout/process4"/>
    <dgm:cxn modelId="{30BCCFD0-67DC-3645-BFC1-202C30313E55}" type="presParOf" srcId="{17FFF8D8-5620-4643-9177-60B68BC72C6B}" destId="{AE4B154A-3082-4DBF-ABFE-0028801C2CA3}" srcOrd="0" destOrd="0" presId="urn:microsoft.com/office/officeart/2005/8/layout/process4"/>
    <dgm:cxn modelId="{A7757390-D7AC-1349-A31A-8CE6A83C9F31}" type="presParOf" srcId="{17FFF8D8-5620-4643-9177-60B68BC72C6B}" destId="{D71511D8-8FE4-4E74-AB71-973C2850BE3F}" srcOrd="1" destOrd="0" presId="urn:microsoft.com/office/officeart/2005/8/layout/process4"/>
    <dgm:cxn modelId="{61B91A94-E55D-B541-AA34-E51CB848F03D}" type="presParOf" srcId="{17FFF8D8-5620-4643-9177-60B68BC72C6B}" destId="{C74B761F-83D0-451E-BDE2-1DCA29249432}" srcOrd="2" destOrd="0" presId="urn:microsoft.com/office/officeart/2005/8/layout/process4"/>
    <dgm:cxn modelId="{46570E2E-C8F6-9142-B732-1A0D7269C4C0}" type="presParOf" srcId="{C74B761F-83D0-451E-BDE2-1DCA29249432}" destId="{1370F0D5-7D19-4022-BE8F-210E3EFABF7B}" srcOrd="0" destOrd="0" presId="urn:microsoft.com/office/officeart/2005/8/layout/process4"/>
    <dgm:cxn modelId="{BF81C154-5F3C-B343-B8B2-94246E9CA03B}" type="presParOf" srcId="{C74B761F-83D0-451E-BDE2-1DCA29249432}" destId="{C0CA9719-2592-4E7E-9F13-991366AE9204}" srcOrd="1" destOrd="0" presId="urn:microsoft.com/office/officeart/2005/8/layout/process4"/>
    <dgm:cxn modelId="{5D128818-8708-BF4B-832F-AFF9DEC53443}" type="presParOf" srcId="{E63F0EC7-88B4-4E5A-B1E8-3BA0B0DCCC78}" destId="{8C7D9A04-4475-4B25-9FC9-B830993804F1}" srcOrd="1" destOrd="0" presId="urn:microsoft.com/office/officeart/2005/8/layout/process4"/>
    <dgm:cxn modelId="{766BA308-BE9B-A944-8C57-8910CD51C2D7}" type="presParOf" srcId="{E63F0EC7-88B4-4E5A-B1E8-3BA0B0DCCC78}" destId="{A4EAC2F5-3E1B-430D-8B41-14E2E18B5B3F}" srcOrd="2" destOrd="0" presId="urn:microsoft.com/office/officeart/2005/8/layout/process4"/>
    <dgm:cxn modelId="{65859C52-8C2E-AD48-8EEC-68BC96D0E576}" type="presParOf" srcId="{A4EAC2F5-3E1B-430D-8B41-14E2E18B5B3F}" destId="{56611C40-6B5D-4BD7-A03B-1338CB036889}" srcOrd="0" destOrd="0" presId="urn:microsoft.com/office/officeart/2005/8/layout/process4"/>
    <dgm:cxn modelId="{BADD643B-5E27-E646-A88A-9BBC12BB135C}" type="presParOf" srcId="{A4EAC2F5-3E1B-430D-8B41-14E2E18B5B3F}" destId="{BCCE0866-9373-4D42-B413-D09FE562E7AC}" srcOrd="1" destOrd="0" presId="urn:microsoft.com/office/officeart/2005/8/layout/process4"/>
    <dgm:cxn modelId="{FE9FFB5D-D04C-784F-9FC0-A182A08F59E0}" type="presParOf" srcId="{A4EAC2F5-3E1B-430D-8B41-14E2E18B5B3F}" destId="{B4272FDF-B4E1-41B1-AD83-DB8141E2C1D4}" srcOrd="2" destOrd="0" presId="urn:microsoft.com/office/officeart/2005/8/layout/process4"/>
    <dgm:cxn modelId="{9CF193D9-D018-9D45-A837-D6E0F2E56BED}" type="presParOf" srcId="{B4272FDF-B4E1-41B1-AD83-DB8141E2C1D4}" destId="{B750795D-630A-4451-80F7-4C1841C9305F}" srcOrd="0" destOrd="0" presId="urn:microsoft.com/office/officeart/2005/8/layout/process4"/>
    <dgm:cxn modelId="{175A5708-D271-8D4F-894E-C7E57A4A365C}" type="presParOf" srcId="{B4272FDF-B4E1-41B1-AD83-DB8141E2C1D4}" destId="{9E88571D-871E-4131-AA26-CABDE31B5BC1}" srcOrd="1" destOrd="0" presId="urn:microsoft.com/office/officeart/2005/8/layout/process4"/>
    <dgm:cxn modelId="{A7853F22-FB45-A34A-8845-664514609FCC}" type="presParOf" srcId="{B4272FDF-B4E1-41B1-AD83-DB8141E2C1D4}" destId="{AB0934D0-7599-41F7-AD50-D1A1FC5A5C99}" srcOrd="2" destOrd="0" presId="urn:microsoft.com/office/officeart/2005/8/layout/process4"/>
    <dgm:cxn modelId="{5835DF51-8DA7-5E47-9812-EFD64C13713D}" type="presParOf" srcId="{B4272FDF-B4E1-41B1-AD83-DB8141E2C1D4}" destId="{FD0958B6-2D6F-4BAD-A644-E9CD84CA40C2}" srcOrd="3" destOrd="0" presId="urn:microsoft.com/office/officeart/2005/8/layout/process4"/>
    <dgm:cxn modelId="{93A54935-913A-AE4C-9773-52F19AB822DE}" type="presParOf" srcId="{E63F0EC7-88B4-4E5A-B1E8-3BA0B0DCCC78}" destId="{52D8673E-929D-4531-851E-CBCC66D0B0A9}" srcOrd="3" destOrd="0" presId="urn:microsoft.com/office/officeart/2005/8/layout/process4"/>
    <dgm:cxn modelId="{5FF498AB-BA8A-0A4B-BDF3-C973A6D87EBA}" type="presParOf" srcId="{E63F0EC7-88B4-4E5A-B1E8-3BA0B0DCCC78}" destId="{23C03D4A-3AE0-4FE6-8F29-FB40D5F5BEF4}" srcOrd="4" destOrd="0" presId="urn:microsoft.com/office/officeart/2005/8/layout/process4"/>
    <dgm:cxn modelId="{F4F53AEC-5161-EC41-9CDC-CAC6E78C7C6E}" type="presParOf" srcId="{23C03D4A-3AE0-4FE6-8F29-FB40D5F5BEF4}" destId="{C3D47657-6195-4D85-9B2F-8A6AB4B19D63}" srcOrd="0" destOrd="0" presId="urn:microsoft.com/office/officeart/2005/8/layout/process4"/>
    <dgm:cxn modelId="{97C6EEB5-53CF-5A47-8BC3-BF74AF949114}" type="presParOf" srcId="{23C03D4A-3AE0-4FE6-8F29-FB40D5F5BEF4}" destId="{166641E4-D253-4DF4-89D2-4EF95A013422}" srcOrd="1" destOrd="0" presId="urn:microsoft.com/office/officeart/2005/8/layout/process4"/>
    <dgm:cxn modelId="{F3145AA1-803A-564F-85DE-715E9813D014}" type="presParOf" srcId="{23C03D4A-3AE0-4FE6-8F29-FB40D5F5BEF4}" destId="{E22BD16B-EF0B-463C-9CE9-9D05362911A5}" srcOrd="2" destOrd="0" presId="urn:microsoft.com/office/officeart/2005/8/layout/process4"/>
    <dgm:cxn modelId="{19ABBCD9-097C-EB48-A08C-83790EBF0689}" type="presParOf" srcId="{E22BD16B-EF0B-463C-9CE9-9D05362911A5}" destId="{F86EC9E8-8487-4FE8-A252-1CB5ECDEC40C}" srcOrd="0" destOrd="0" presId="urn:microsoft.com/office/officeart/2005/8/layout/process4"/>
    <dgm:cxn modelId="{6BFA76FE-1FF4-9540-BE69-BE0EEDCF4949}" type="presParOf" srcId="{E22BD16B-EF0B-463C-9CE9-9D05362911A5}" destId="{D2E1AE39-2F1D-40C2-AD2C-D9FBC5424914}" srcOrd="1" destOrd="0" presId="urn:microsoft.com/office/officeart/2005/8/layout/process4"/>
    <dgm:cxn modelId="{FABC41C0-CF6A-6343-AD31-CFA3DBABB7EC}" type="presParOf" srcId="{E22BD16B-EF0B-463C-9CE9-9D05362911A5}" destId="{18E1CF8E-9250-4E0A-B8A4-2B107BBCB4C4}" srcOrd="2" destOrd="0" presId="urn:microsoft.com/office/officeart/2005/8/layout/process4"/>
    <dgm:cxn modelId="{E2B02DE1-01C8-2A4F-9DF2-E783B3E96BBD}" type="presParOf" srcId="{E63F0EC7-88B4-4E5A-B1E8-3BA0B0DCCC78}" destId="{75453FD3-44BD-4C31-A437-543B8513BB77}" srcOrd="5" destOrd="0" presId="urn:microsoft.com/office/officeart/2005/8/layout/process4"/>
    <dgm:cxn modelId="{A51A2874-CA54-864F-8008-9A90628CEB34}" type="presParOf" srcId="{E63F0EC7-88B4-4E5A-B1E8-3BA0B0DCCC78}" destId="{A0C768A2-8E13-4D7C-AD47-DA17DE863E4F}" srcOrd="6" destOrd="0" presId="urn:microsoft.com/office/officeart/2005/8/layout/process4"/>
    <dgm:cxn modelId="{0F48DECA-27D5-B749-BDF2-A9F0833C938D}" type="presParOf" srcId="{A0C768A2-8E13-4D7C-AD47-DA17DE863E4F}" destId="{EFEFB8AD-E9D8-43B4-9F42-C04008B0098A}" srcOrd="0" destOrd="0" presId="urn:microsoft.com/office/officeart/2005/8/layout/process4"/>
    <dgm:cxn modelId="{DD2DEC73-1151-2C47-9C5F-3071DEB540A9}" type="presParOf" srcId="{A0C768A2-8E13-4D7C-AD47-DA17DE863E4F}" destId="{CEF9D7DD-6B6F-4326-84A1-74C399DD7694}" srcOrd="1" destOrd="0" presId="urn:microsoft.com/office/officeart/2005/8/layout/process4"/>
    <dgm:cxn modelId="{DECE9CB4-D289-2F4D-8213-90429986295D}" type="presParOf" srcId="{A0C768A2-8E13-4D7C-AD47-DA17DE863E4F}" destId="{53DF9211-3A41-4D6C-B51D-FCE4B52190CE}" srcOrd="2" destOrd="0" presId="urn:microsoft.com/office/officeart/2005/8/layout/process4"/>
    <dgm:cxn modelId="{395EB2B3-30E7-A641-9856-7266D3C55EC7}" type="presParOf" srcId="{53DF9211-3A41-4D6C-B51D-FCE4B52190CE}" destId="{45461941-EE1F-4553-8BBE-A272120A0833}" srcOrd="0" destOrd="0" presId="urn:microsoft.com/office/officeart/2005/8/layout/process4"/>
    <dgm:cxn modelId="{84935593-FC8A-9E40-A99B-5739B350F49D}" type="presParOf" srcId="{53DF9211-3A41-4D6C-B51D-FCE4B52190CE}" destId="{A72EFD68-896E-4D56-A021-A95869D8FE9E}" srcOrd="1" destOrd="0" presId="urn:microsoft.com/office/officeart/2005/8/layout/process4"/>
    <dgm:cxn modelId="{B0B039A9-BA4D-DF4F-9E79-46A2CAA4FD32}" type="presParOf" srcId="{53DF9211-3A41-4D6C-B51D-FCE4B52190CE}" destId="{782F9F38-7CAD-4B8F-A00D-5001455DC83C}" srcOrd="2" destOrd="0" presId="urn:microsoft.com/office/officeart/2005/8/layout/process4"/>
    <dgm:cxn modelId="{196E50DE-0DE2-AC42-9413-BAB2224D8CA8}" type="presParOf" srcId="{E63F0EC7-88B4-4E5A-B1E8-3BA0B0DCCC78}" destId="{24671609-925D-4D9B-9B7F-0A45CF3EA968}" srcOrd="7" destOrd="0" presId="urn:microsoft.com/office/officeart/2005/8/layout/process4"/>
    <dgm:cxn modelId="{30F06752-1834-9446-AFA5-C18EC4B7E3E9}" type="presParOf" srcId="{E63F0EC7-88B4-4E5A-B1E8-3BA0B0DCCC78}" destId="{A048555B-CD2C-410E-AAC5-7E97B754C852}" srcOrd="8" destOrd="0" presId="urn:microsoft.com/office/officeart/2005/8/layout/process4"/>
    <dgm:cxn modelId="{F2AD1984-AAC0-1E4A-8ACA-777370BC172D}" type="presParOf" srcId="{A048555B-CD2C-410E-AAC5-7E97B754C852}" destId="{9CDA381D-CF55-4697-9FAF-159C767EBF30}" srcOrd="0" destOrd="0" presId="urn:microsoft.com/office/officeart/2005/8/layout/process4"/>
    <dgm:cxn modelId="{95CDA73B-ECB0-314A-9EF4-316C9075EDF9}" type="presParOf" srcId="{A048555B-CD2C-410E-AAC5-7E97B754C852}" destId="{0E447CC3-34F1-4797-85B5-7224778B64A0}" srcOrd="1" destOrd="0" presId="urn:microsoft.com/office/officeart/2005/8/layout/process4"/>
    <dgm:cxn modelId="{2BEB08B5-C495-A24E-948D-48543DBD2E15}" type="presParOf" srcId="{A048555B-CD2C-410E-AAC5-7E97B754C852}" destId="{EB225EC3-FB2C-468A-BF00-C632E5DFF1C1}" srcOrd="2" destOrd="0" presId="urn:microsoft.com/office/officeart/2005/8/layout/process4"/>
    <dgm:cxn modelId="{BE0433A0-25DA-5847-B8D0-C24325B0464D}" type="presParOf" srcId="{EB225EC3-FB2C-468A-BF00-C632E5DFF1C1}" destId="{5EC392D1-0FEA-4FFD-9C05-908F92D730F9}" srcOrd="0" destOrd="0" presId="urn:microsoft.com/office/officeart/2005/8/layout/process4"/>
    <dgm:cxn modelId="{C427BEBF-4673-3340-9A5C-3A969A19A4A8}" type="presParOf" srcId="{EB225EC3-FB2C-468A-BF00-C632E5DFF1C1}" destId="{76B4BCAE-921B-4DC9-A86A-693E09A2D2B2}" srcOrd="1" destOrd="0" presId="urn:microsoft.com/office/officeart/2005/8/layout/process4"/>
    <dgm:cxn modelId="{486242E6-E0A2-874F-987C-93B04B268361}" type="presParOf" srcId="{EB225EC3-FB2C-468A-BF00-C632E5DFF1C1}" destId="{A49F74EC-2C90-432A-AFB8-D4BE961D6F62}" srcOrd="2"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1511D8-8FE4-4E74-AB71-973C2850BE3F}">
      <dsp:nvSpPr>
        <dsp:cNvPr id="0" name=""/>
        <dsp:cNvSpPr/>
      </dsp:nvSpPr>
      <dsp:spPr>
        <a:xfrm>
          <a:off x="0" y="5888641"/>
          <a:ext cx="9144000" cy="9660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AU" sz="1800" b="1" kern="1200" dirty="0" smtClean="0">
              <a:solidFill>
                <a:srgbClr val="FFC000"/>
              </a:solidFill>
              <a:effectLst>
                <a:outerShdw blurRad="38100" dist="38100" dir="2700000" algn="tl">
                  <a:srgbClr val="000000">
                    <a:alpha val="43137"/>
                  </a:srgbClr>
                </a:outerShdw>
              </a:effectLst>
            </a:rPr>
            <a:t>For the 240 achievers</a:t>
          </a:r>
          <a:endParaRPr lang="en-AU" sz="1800" b="1" kern="1200" dirty="0">
            <a:solidFill>
              <a:srgbClr val="FFC000"/>
            </a:solidFill>
            <a:effectLst>
              <a:outerShdw blurRad="38100" dist="38100" dir="2700000" algn="tl">
                <a:srgbClr val="000000">
                  <a:alpha val="43137"/>
                </a:srgbClr>
              </a:outerShdw>
            </a:effectLst>
          </a:endParaRPr>
        </a:p>
      </dsp:txBody>
      <dsp:txXfrm>
        <a:off x="0" y="5888641"/>
        <a:ext cx="9144000" cy="521683"/>
      </dsp:txXfrm>
    </dsp:sp>
    <dsp:sp modelId="{1370F0D5-7D19-4022-BE8F-210E3EFABF7B}">
      <dsp:nvSpPr>
        <dsp:cNvPr id="0" name=""/>
        <dsp:cNvSpPr/>
      </dsp:nvSpPr>
      <dsp:spPr>
        <a:xfrm>
          <a:off x="0" y="6391003"/>
          <a:ext cx="4572000" cy="44439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AU" sz="1200" b="1" kern="1200" dirty="0" smtClean="0"/>
            <a:t>169/240 (70%) known live birth rate</a:t>
          </a:r>
        </a:p>
        <a:p>
          <a:pPr lvl="0" algn="ctr" defTabSz="533400">
            <a:lnSpc>
              <a:spcPct val="90000"/>
            </a:lnSpc>
            <a:spcBef>
              <a:spcPct val="0"/>
            </a:spcBef>
            <a:spcAft>
              <a:spcPct val="35000"/>
            </a:spcAft>
          </a:pPr>
          <a:r>
            <a:rPr lang="en-AU" sz="1200" b="1" kern="1200" dirty="0" smtClean="0"/>
            <a:t>excluding 14 women still pregnant  &amp; 24  unknown </a:t>
          </a:r>
          <a:endParaRPr lang="en-AU" sz="1200" b="1" kern="1200" dirty="0"/>
        </a:p>
      </dsp:txBody>
      <dsp:txXfrm>
        <a:off x="0" y="6391003"/>
        <a:ext cx="4572000" cy="444397"/>
      </dsp:txXfrm>
    </dsp:sp>
    <dsp:sp modelId="{C0CA9719-2592-4E7E-9F13-991366AE9204}">
      <dsp:nvSpPr>
        <dsp:cNvPr id="0" name=""/>
        <dsp:cNvSpPr/>
      </dsp:nvSpPr>
      <dsp:spPr>
        <a:xfrm>
          <a:off x="4572000" y="6391003"/>
          <a:ext cx="4572000" cy="44439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AU" sz="1200" b="1" kern="1200" dirty="0" smtClean="0"/>
            <a:t>31 miscarriages &amp; 2 ectopic pregnancies (8 &gt; 38 yrs old)</a:t>
          </a:r>
          <a:endParaRPr lang="en-AU" sz="1200" b="1" kern="1200" dirty="0"/>
        </a:p>
      </dsp:txBody>
      <dsp:txXfrm>
        <a:off x="4572000" y="6391003"/>
        <a:ext cx="4572000" cy="444397"/>
      </dsp:txXfrm>
    </dsp:sp>
    <dsp:sp modelId="{BCCE0866-9373-4D42-B413-D09FE562E7AC}">
      <dsp:nvSpPr>
        <dsp:cNvPr id="0" name=""/>
        <dsp:cNvSpPr/>
      </dsp:nvSpPr>
      <dsp:spPr>
        <a:xfrm rot="10800000">
          <a:off x="0" y="4417300"/>
          <a:ext cx="9144000" cy="1485831"/>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AU" sz="1800" b="1" kern="1200" dirty="0" smtClean="0">
              <a:solidFill>
                <a:srgbClr val="FFC000"/>
              </a:solidFill>
              <a:effectLst>
                <a:outerShdw blurRad="38100" dist="38100" dir="2700000" algn="tl">
                  <a:srgbClr val="000000">
                    <a:alpha val="43137"/>
                  </a:srgbClr>
                </a:outerShdw>
              </a:effectLst>
            </a:rPr>
            <a:t>For the 240 achievers</a:t>
          </a:r>
          <a:endParaRPr lang="en-AU" sz="1800" b="1" kern="1200" dirty="0">
            <a:solidFill>
              <a:srgbClr val="FFC000"/>
            </a:solidFill>
            <a:effectLst>
              <a:outerShdw blurRad="38100" dist="38100" dir="2700000" algn="tl">
                <a:srgbClr val="000000">
                  <a:alpha val="43137"/>
                </a:srgbClr>
              </a:outerShdw>
            </a:effectLst>
          </a:endParaRPr>
        </a:p>
      </dsp:txBody>
      <dsp:txXfrm rot="-10800000">
        <a:off x="0" y="4417300"/>
        <a:ext cx="9144000" cy="521527"/>
      </dsp:txXfrm>
    </dsp:sp>
    <dsp:sp modelId="{B750795D-630A-4451-80F7-4C1841C9305F}">
      <dsp:nvSpPr>
        <dsp:cNvPr id="0" name=""/>
        <dsp:cNvSpPr/>
      </dsp:nvSpPr>
      <dsp:spPr>
        <a:xfrm>
          <a:off x="3109" y="4938827"/>
          <a:ext cx="3754933" cy="44426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AU" sz="1200" b="1" kern="1200" dirty="0" smtClean="0"/>
            <a:t>Average time from instruction to </a:t>
          </a:r>
        </a:p>
        <a:p>
          <a:pPr lvl="0" algn="ctr" defTabSz="533400">
            <a:lnSpc>
              <a:spcPct val="90000"/>
            </a:lnSpc>
            <a:spcBef>
              <a:spcPct val="0"/>
            </a:spcBef>
            <a:spcAft>
              <a:spcPct val="35000"/>
            </a:spcAft>
          </a:pPr>
          <a:r>
            <a:rPr lang="en-AU" sz="1200" b="1" kern="1200" dirty="0" smtClean="0"/>
            <a:t>conception – 4.7 </a:t>
          </a:r>
          <a:r>
            <a:rPr lang="en-AU" sz="1200" b="1" kern="1200" dirty="0" err="1" smtClean="0"/>
            <a:t>mths</a:t>
          </a:r>
          <a:endParaRPr lang="en-AU" sz="1200" b="1" kern="1200" dirty="0"/>
        </a:p>
      </dsp:txBody>
      <dsp:txXfrm>
        <a:off x="3109" y="4938827"/>
        <a:ext cx="3754933" cy="444263"/>
      </dsp:txXfrm>
    </dsp:sp>
    <dsp:sp modelId="{9E88571D-871E-4131-AA26-CABDE31B5BC1}">
      <dsp:nvSpPr>
        <dsp:cNvPr id="0" name=""/>
        <dsp:cNvSpPr/>
      </dsp:nvSpPr>
      <dsp:spPr>
        <a:xfrm>
          <a:off x="3758043" y="4938827"/>
          <a:ext cx="1639779" cy="44426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AU" sz="1200" b="1" kern="1200" dirty="0" smtClean="0"/>
            <a:t>30% in the1</a:t>
          </a:r>
          <a:r>
            <a:rPr lang="en-AU" sz="1200" b="1" kern="1200" baseline="30000" dirty="0" smtClean="0"/>
            <a:t>st</a:t>
          </a:r>
          <a:r>
            <a:rPr lang="en-AU" sz="1200" b="1" kern="1200" dirty="0" smtClean="0"/>
            <a:t> </a:t>
          </a:r>
          <a:r>
            <a:rPr lang="en-AU" sz="1200" b="1" kern="1200" dirty="0" err="1" smtClean="0"/>
            <a:t>mth</a:t>
          </a:r>
          <a:endParaRPr lang="en-AU" sz="1200" b="1" kern="1200" dirty="0"/>
        </a:p>
      </dsp:txBody>
      <dsp:txXfrm>
        <a:off x="3758043" y="4938827"/>
        <a:ext cx="1639779" cy="444263"/>
      </dsp:txXfrm>
    </dsp:sp>
    <dsp:sp modelId="{AB0934D0-7599-41F7-AD50-D1A1FC5A5C99}">
      <dsp:nvSpPr>
        <dsp:cNvPr id="0" name=""/>
        <dsp:cNvSpPr/>
      </dsp:nvSpPr>
      <dsp:spPr>
        <a:xfrm>
          <a:off x="5397822" y="4938827"/>
          <a:ext cx="1766546" cy="44426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AU" sz="1200" b="1" kern="1200" dirty="0" smtClean="0"/>
            <a:t>54% by the 3</a:t>
          </a:r>
          <a:r>
            <a:rPr lang="en-AU" sz="1200" b="1" kern="1200" baseline="30000" dirty="0" smtClean="0"/>
            <a:t>rd</a:t>
          </a:r>
          <a:r>
            <a:rPr lang="en-AU" sz="1200" b="1" kern="1200" dirty="0" smtClean="0"/>
            <a:t> </a:t>
          </a:r>
          <a:r>
            <a:rPr lang="en-AU" sz="1200" b="1" kern="1200" dirty="0" err="1" smtClean="0"/>
            <a:t>mth</a:t>
          </a:r>
          <a:endParaRPr lang="en-AU" sz="1200" b="1" kern="1200" dirty="0"/>
        </a:p>
      </dsp:txBody>
      <dsp:txXfrm>
        <a:off x="5397822" y="4938827"/>
        <a:ext cx="1766546" cy="444263"/>
      </dsp:txXfrm>
    </dsp:sp>
    <dsp:sp modelId="{FD0958B6-2D6F-4BAD-A644-E9CD84CA40C2}">
      <dsp:nvSpPr>
        <dsp:cNvPr id="0" name=""/>
        <dsp:cNvSpPr/>
      </dsp:nvSpPr>
      <dsp:spPr>
        <a:xfrm>
          <a:off x="7164368" y="4938827"/>
          <a:ext cx="1976521" cy="44426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AU" sz="1200" b="1" kern="1200" dirty="0" smtClean="0"/>
            <a:t>89% by the10</a:t>
          </a:r>
          <a:r>
            <a:rPr lang="en-AU" sz="1200" b="1" kern="1200" baseline="30000" dirty="0" smtClean="0"/>
            <a:t>th</a:t>
          </a:r>
          <a:r>
            <a:rPr lang="en-AU" sz="1200" b="1" kern="1200" dirty="0" smtClean="0"/>
            <a:t> </a:t>
          </a:r>
          <a:r>
            <a:rPr lang="en-AU" sz="1200" b="1" kern="1200" dirty="0" err="1" smtClean="0"/>
            <a:t>mth</a:t>
          </a:r>
          <a:endParaRPr lang="en-AU" sz="1200" b="1" kern="1200" dirty="0"/>
        </a:p>
      </dsp:txBody>
      <dsp:txXfrm>
        <a:off x="7164368" y="4938827"/>
        <a:ext cx="1976521" cy="444263"/>
      </dsp:txXfrm>
    </dsp:sp>
    <dsp:sp modelId="{166641E4-D253-4DF4-89D2-4EF95A013422}">
      <dsp:nvSpPr>
        <dsp:cNvPr id="0" name=""/>
        <dsp:cNvSpPr/>
      </dsp:nvSpPr>
      <dsp:spPr>
        <a:xfrm rot="10800000">
          <a:off x="0" y="2945959"/>
          <a:ext cx="9144000" cy="1485831"/>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AU" sz="1800" b="1" kern="1200" dirty="0" smtClean="0">
              <a:solidFill>
                <a:srgbClr val="FFC000"/>
              </a:solidFill>
              <a:effectLst>
                <a:outerShdw blurRad="38100" dist="38100" dir="2700000" algn="tl">
                  <a:srgbClr val="000000">
                    <a:alpha val="43137"/>
                  </a:srgbClr>
                </a:outerShdw>
              </a:effectLst>
            </a:rPr>
            <a:t>For the 240 achievers</a:t>
          </a:r>
          <a:endParaRPr lang="en-AU" sz="1800" b="1" kern="1200" dirty="0">
            <a:solidFill>
              <a:srgbClr val="FFC000"/>
            </a:solidFill>
            <a:effectLst>
              <a:outerShdw blurRad="38100" dist="38100" dir="2700000" algn="tl">
                <a:srgbClr val="000000">
                  <a:alpha val="43137"/>
                </a:srgbClr>
              </a:outerShdw>
            </a:effectLst>
          </a:endParaRPr>
        </a:p>
      </dsp:txBody>
      <dsp:txXfrm rot="-10800000">
        <a:off x="0" y="2945959"/>
        <a:ext cx="9144000" cy="521527"/>
      </dsp:txXfrm>
    </dsp:sp>
    <dsp:sp modelId="{F86EC9E8-8487-4FE8-A252-1CB5ECDEC40C}">
      <dsp:nvSpPr>
        <dsp:cNvPr id="0" name=""/>
        <dsp:cNvSpPr/>
      </dsp:nvSpPr>
      <dsp:spPr>
        <a:xfrm>
          <a:off x="4464" y="3467486"/>
          <a:ext cx="3045023" cy="44426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AU" sz="1200" b="1" kern="1200" dirty="0" smtClean="0"/>
            <a:t>Average age – 33yrs (22-46 yrs)</a:t>
          </a:r>
          <a:endParaRPr lang="en-AU" sz="1200" b="1" kern="1200" dirty="0"/>
        </a:p>
      </dsp:txBody>
      <dsp:txXfrm>
        <a:off x="4464" y="3467486"/>
        <a:ext cx="3045023" cy="444263"/>
      </dsp:txXfrm>
    </dsp:sp>
    <dsp:sp modelId="{D2E1AE39-2F1D-40C2-AD2C-D9FBC5424914}">
      <dsp:nvSpPr>
        <dsp:cNvPr id="0" name=""/>
        <dsp:cNvSpPr/>
      </dsp:nvSpPr>
      <dsp:spPr>
        <a:xfrm>
          <a:off x="3049488" y="3467486"/>
          <a:ext cx="3045023" cy="44426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AU" sz="1200" b="1" kern="1200" dirty="0" smtClean="0"/>
            <a:t>60% childless couples</a:t>
          </a:r>
          <a:endParaRPr lang="en-AU" sz="1200" b="1" kern="1200" dirty="0"/>
        </a:p>
      </dsp:txBody>
      <dsp:txXfrm>
        <a:off x="3049488" y="3467486"/>
        <a:ext cx="3045023" cy="444263"/>
      </dsp:txXfrm>
    </dsp:sp>
    <dsp:sp modelId="{18E1CF8E-9250-4E0A-B8A4-2B107BBCB4C4}">
      <dsp:nvSpPr>
        <dsp:cNvPr id="0" name=""/>
        <dsp:cNvSpPr/>
      </dsp:nvSpPr>
      <dsp:spPr>
        <a:xfrm>
          <a:off x="6094511" y="3467486"/>
          <a:ext cx="3045023" cy="44426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AU" sz="1200" b="1" kern="1200" dirty="0" smtClean="0"/>
            <a:t>Average </a:t>
          </a:r>
          <a:r>
            <a:rPr lang="en-AU" sz="1200" b="1" kern="1200" dirty="0" err="1" smtClean="0"/>
            <a:t>mths</a:t>
          </a:r>
          <a:r>
            <a:rPr lang="en-AU" sz="1200" b="1" kern="1200" dirty="0" smtClean="0"/>
            <a:t> trying – 15</a:t>
          </a:r>
          <a:endParaRPr lang="en-AU" sz="1200" b="1" kern="1200" dirty="0"/>
        </a:p>
      </dsp:txBody>
      <dsp:txXfrm>
        <a:off x="6094511" y="3467486"/>
        <a:ext cx="3045023" cy="444263"/>
      </dsp:txXfrm>
    </dsp:sp>
    <dsp:sp modelId="{CEF9D7DD-6B6F-4326-84A1-74C399DD7694}">
      <dsp:nvSpPr>
        <dsp:cNvPr id="0" name=""/>
        <dsp:cNvSpPr/>
      </dsp:nvSpPr>
      <dsp:spPr>
        <a:xfrm rot="10800000">
          <a:off x="0" y="1474619"/>
          <a:ext cx="9144000" cy="1485831"/>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AU" sz="1800" b="1" kern="1200" dirty="0" smtClean="0">
              <a:solidFill>
                <a:srgbClr val="FFC000"/>
              </a:solidFill>
              <a:effectLst>
                <a:outerShdw blurRad="38100" dist="38100" dir="2700000" algn="tl">
                  <a:srgbClr val="000000">
                    <a:alpha val="43137"/>
                  </a:srgbClr>
                </a:outerShdw>
              </a:effectLst>
            </a:rPr>
            <a:t>Evaluable Data – 384/449  (65 insufficient data)</a:t>
          </a:r>
          <a:endParaRPr lang="en-AU" sz="1800" b="1" kern="1200" dirty="0">
            <a:solidFill>
              <a:srgbClr val="FFC000"/>
            </a:solidFill>
            <a:effectLst>
              <a:outerShdw blurRad="38100" dist="38100" dir="2700000" algn="tl">
                <a:srgbClr val="000000">
                  <a:alpha val="43137"/>
                </a:srgbClr>
              </a:outerShdw>
            </a:effectLst>
          </a:endParaRPr>
        </a:p>
      </dsp:txBody>
      <dsp:txXfrm rot="-10800000">
        <a:off x="0" y="1474619"/>
        <a:ext cx="9144000" cy="521527"/>
      </dsp:txXfrm>
    </dsp:sp>
    <dsp:sp modelId="{45461941-EE1F-4553-8BBE-A272120A0833}">
      <dsp:nvSpPr>
        <dsp:cNvPr id="0" name=""/>
        <dsp:cNvSpPr/>
      </dsp:nvSpPr>
      <dsp:spPr>
        <a:xfrm>
          <a:off x="4464" y="1996146"/>
          <a:ext cx="3045023" cy="44426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AU" sz="1200" b="1" kern="1200" dirty="0" smtClean="0"/>
            <a:t>240 achieved pregnancy</a:t>
          </a:r>
          <a:endParaRPr lang="en-AU" sz="1200" b="1" kern="1200" dirty="0"/>
        </a:p>
      </dsp:txBody>
      <dsp:txXfrm>
        <a:off x="4464" y="1996146"/>
        <a:ext cx="3045023" cy="444263"/>
      </dsp:txXfrm>
    </dsp:sp>
    <dsp:sp modelId="{A72EFD68-896E-4D56-A021-A95869D8FE9E}">
      <dsp:nvSpPr>
        <dsp:cNvPr id="0" name=""/>
        <dsp:cNvSpPr/>
      </dsp:nvSpPr>
      <dsp:spPr>
        <a:xfrm>
          <a:off x="3049488" y="1996146"/>
          <a:ext cx="3045023" cy="44426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AU" sz="1200" b="1" kern="1200" dirty="0" smtClean="0"/>
            <a:t>80 did not conceive</a:t>
          </a:r>
          <a:endParaRPr lang="en-AU" sz="1200" b="1" kern="1200" dirty="0"/>
        </a:p>
      </dsp:txBody>
      <dsp:txXfrm>
        <a:off x="3049488" y="1996146"/>
        <a:ext cx="3045023" cy="444263"/>
      </dsp:txXfrm>
    </dsp:sp>
    <dsp:sp modelId="{782F9F38-7CAD-4B8F-A00D-5001455DC83C}">
      <dsp:nvSpPr>
        <dsp:cNvPr id="0" name=""/>
        <dsp:cNvSpPr/>
      </dsp:nvSpPr>
      <dsp:spPr>
        <a:xfrm>
          <a:off x="6094511" y="1996146"/>
          <a:ext cx="3045023" cy="44426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AU" sz="1200" b="1" kern="1200" dirty="0" smtClean="0"/>
            <a:t>64 unknown outcome</a:t>
          </a:r>
          <a:endParaRPr lang="en-AU" sz="1200" b="1" kern="1200" dirty="0"/>
        </a:p>
      </dsp:txBody>
      <dsp:txXfrm>
        <a:off x="6094511" y="1996146"/>
        <a:ext cx="3045023" cy="444263"/>
      </dsp:txXfrm>
    </dsp:sp>
    <dsp:sp modelId="{0E447CC3-34F1-4797-85B5-7224778B64A0}">
      <dsp:nvSpPr>
        <dsp:cNvPr id="0" name=""/>
        <dsp:cNvSpPr/>
      </dsp:nvSpPr>
      <dsp:spPr>
        <a:xfrm rot="10800000">
          <a:off x="0" y="3278"/>
          <a:ext cx="9144000" cy="1485831"/>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AU" sz="1800" b="1" kern="1200" dirty="0" smtClean="0">
              <a:solidFill>
                <a:srgbClr val="FFC000"/>
              </a:solidFill>
              <a:effectLst>
                <a:outerShdw blurRad="38100" dist="38100" dir="2700000" algn="tl">
                  <a:srgbClr val="000000">
                    <a:alpha val="43137"/>
                  </a:srgbClr>
                </a:outerShdw>
              </a:effectLst>
            </a:rPr>
            <a:t>Total Participants - 449</a:t>
          </a:r>
          <a:endParaRPr lang="en-AU" sz="1800" b="1" kern="1200" dirty="0">
            <a:solidFill>
              <a:srgbClr val="FFC000"/>
            </a:solidFill>
            <a:effectLst>
              <a:outerShdw blurRad="38100" dist="38100" dir="2700000" algn="tl">
                <a:srgbClr val="000000">
                  <a:alpha val="43137"/>
                </a:srgbClr>
              </a:outerShdw>
            </a:effectLst>
          </a:endParaRPr>
        </a:p>
      </dsp:txBody>
      <dsp:txXfrm rot="-10800000">
        <a:off x="0" y="3278"/>
        <a:ext cx="9144000" cy="521527"/>
      </dsp:txXfrm>
    </dsp:sp>
    <dsp:sp modelId="{5EC392D1-0FEA-4FFD-9C05-908F92D730F9}">
      <dsp:nvSpPr>
        <dsp:cNvPr id="0" name=""/>
        <dsp:cNvSpPr/>
      </dsp:nvSpPr>
      <dsp:spPr>
        <a:xfrm>
          <a:off x="4464" y="524805"/>
          <a:ext cx="3045023" cy="44426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AU" sz="1200" b="1" kern="1200" dirty="0" smtClean="0"/>
            <a:t>Outcome known – 358 </a:t>
          </a:r>
          <a:endParaRPr lang="en-AU" sz="1200" b="1" kern="1200" dirty="0"/>
        </a:p>
      </dsp:txBody>
      <dsp:txXfrm>
        <a:off x="4464" y="524805"/>
        <a:ext cx="3045023" cy="444263"/>
      </dsp:txXfrm>
    </dsp:sp>
    <dsp:sp modelId="{76B4BCAE-921B-4DC9-A86A-693E09A2D2B2}">
      <dsp:nvSpPr>
        <dsp:cNvPr id="0" name=""/>
        <dsp:cNvSpPr/>
      </dsp:nvSpPr>
      <dsp:spPr>
        <a:xfrm>
          <a:off x="3049488" y="524805"/>
          <a:ext cx="3045023" cy="44426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AU" sz="1200" b="1" kern="1200" dirty="0" smtClean="0"/>
            <a:t>Outcome Unknown - 91</a:t>
          </a:r>
          <a:endParaRPr lang="en-AU" sz="1200" b="1" kern="1200" dirty="0"/>
        </a:p>
      </dsp:txBody>
      <dsp:txXfrm>
        <a:off x="3049488" y="524805"/>
        <a:ext cx="3045023" cy="444263"/>
      </dsp:txXfrm>
    </dsp:sp>
    <dsp:sp modelId="{A49F74EC-2C90-432A-AFB8-D4BE961D6F62}">
      <dsp:nvSpPr>
        <dsp:cNvPr id="0" name=""/>
        <dsp:cNvSpPr/>
      </dsp:nvSpPr>
      <dsp:spPr>
        <a:xfrm>
          <a:off x="6094511" y="524805"/>
          <a:ext cx="3045023" cy="44426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AU" sz="1200" b="1" kern="1200" dirty="0" smtClean="0"/>
            <a:t>Total Pregnancies Achieved </a:t>
          </a:r>
        </a:p>
        <a:p>
          <a:pPr lvl="0" algn="ctr" defTabSz="533400">
            <a:lnSpc>
              <a:spcPct val="90000"/>
            </a:lnSpc>
            <a:spcBef>
              <a:spcPct val="0"/>
            </a:spcBef>
            <a:spcAft>
              <a:spcPct val="35000"/>
            </a:spcAft>
          </a:pPr>
          <a:r>
            <a:rPr lang="en-AU" sz="1200" b="1" kern="1200" dirty="0" smtClean="0"/>
            <a:t>278/358  (78%)</a:t>
          </a:r>
          <a:endParaRPr lang="en-AU" sz="1200" b="1" kern="1200" dirty="0"/>
        </a:p>
      </dsp:txBody>
      <dsp:txXfrm>
        <a:off x="6094511" y="524805"/>
        <a:ext cx="3045023" cy="444263"/>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image" Target="../media/image1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image" Target="../media/image13.png"/><Relationship Id="rId5" Type="http://schemas.openxmlformats.org/officeDocument/2006/relationships/image" Target="../media/image21.png"/><Relationship Id="rId4" Type="http://schemas.openxmlformats.org/officeDocument/2006/relationships/image" Target="../media/image20.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6.png"/><Relationship Id="rId2" Type="http://schemas.openxmlformats.org/officeDocument/2006/relationships/image" Target="../media/image14.png"/><Relationship Id="rId1" Type="http://schemas.openxmlformats.org/officeDocument/2006/relationships/image" Target="../media/image13.png"/><Relationship Id="rId6" Type="http://schemas.openxmlformats.org/officeDocument/2006/relationships/image" Target="../media/image25.png"/><Relationship Id="rId5" Type="http://schemas.openxmlformats.org/officeDocument/2006/relationships/image" Target="../media/image21.png"/><Relationship Id="rId4" Type="http://schemas.openxmlformats.org/officeDocument/2006/relationships/image" Target="../media/image20.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5.png"/></Relationships>
</file>

<file path=ppt/drawings/_rels/vmlDrawing8.v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9.png"/><Relationship Id="rId7"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image" Target="../media/image13.png"/><Relationship Id="rId6" Type="http://schemas.openxmlformats.org/officeDocument/2006/relationships/image" Target="../media/image14.png"/><Relationship Id="rId5"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image" Target="../media/image31.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02" name="Rectangle 2"/>
          <p:cNvSpPr>
            <a:spLocks noGrp="1" noChangeArrowheads="1"/>
          </p:cNvSpPr>
          <p:nvPr>
            <p:ph type="hdr" sz="quarter"/>
          </p:nvPr>
        </p:nvSpPr>
        <p:spPr bwMode="auto">
          <a:xfrm>
            <a:off x="0" y="0"/>
            <a:ext cx="2984500" cy="501650"/>
          </a:xfrm>
          <a:prstGeom prst="rect">
            <a:avLst/>
          </a:prstGeom>
          <a:noFill/>
          <a:ln w="9525">
            <a:noFill/>
            <a:miter lim="800000"/>
            <a:headEnd/>
            <a:tailEnd/>
          </a:ln>
        </p:spPr>
        <p:txBody>
          <a:bodyPr vert="horz" wrap="square" lIns="96597" tIns="48299" rIns="96597" bIns="48299" numCol="1" anchor="t" anchorCtr="0" compatLnSpc="1">
            <a:prstTxWarp prst="textNoShape">
              <a:avLst/>
            </a:prstTxWarp>
          </a:bodyPr>
          <a:lstStyle>
            <a:lvl1pPr defTabSz="965200">
              <a:defRPr sz="1300"/>
            </a:lvl1pPr>
          </a:lstStyle>
          <a:p>
            <a:pPr>
              <a:defRPr/>
            </a:pPr>
            <a:endParaRPr lang="en-US"/>
          </a:p>
        </p:txBody>
      </p:sp>
      <p:sp>
        <p:nvSpPr>
          <p:cNvPr id="870403" name="Rectangle 3"/>
          <p:cNvSpPr>
            <a:spLocks noGrp="1" noChangeArrowheads="1"/>
          </p:cNvSpPr>
          <p:nvPr>
            <p:ph type="dt" sz="quarter" idx="1"/>
          </p:nvPr>
        </p:nvSpPr>
        <p:spPr bwMode="auto">
          <a:xfrm>
            <a:off x="3902075" y="0"/>
            <a:ext cx="2984500" cy="501650"/>
          </a:xfrm>
          <a:prstGeom prst="rect">
            <a:avLst/>
          </a:prstGeom>
          <a:noFill/>
          <a:ln w="9525">
            <a:noFill/>
            <a:miter lim="800000"/>
            <a:headEnd/>
            <a:tailEnd/>
          </a:ln>
        </p:spPr>
        <p:txBody>
          <a:bodyPr vert="horz" wrap="square" lIns="96597" tIns="48299" rIns="96597" bIns="48299" numCol="1" anchor="t" anchorCtr="0" compatLnSpc="1">
            <a:prstTxWarp prst="textNoShape">
              <a:avLst/>
            </a:prstTxWarp>
          </a:bodyPr>
          <a:lstStyle>
            <a:lvl1pPr algn="r" defTabSz="965200">
              <a:defRPr sz="1300"/>
            </a:lvl1pPr>
          </a:lstStyle>
          <a:p>
            <a:pPr>
              <a:defRPr/>
            </a:pPr>
            <a:fld id="{87786C33-B865-4C32-BC22-D34CEF4DEC96}" type="datetimeFigureOut">
              <a:rPr lang="en-US"/>
              <a:pPr>
                <a:defRPr/>
              </a:pPr>
              <a:t>8/16/2013</a:t>
            </a:fld>
            <a:endParaRPr lang="en-US"/>
          </a:p>
        </p:txBody>
      </p:sp>
      <p:sp>
        <p:nvSpPr>
          <p:cNvPr id="870404" name="Rectangle 4"/>
          <p:cNvSpPr>
            <a:spLocks noGrp="1" noChangeArrowheads="1"/>
          </p:cNvSpPr>
          <p:nvPr>
            <p:ph type="ftr" sz="quarter" idx="2"/>
          </p:nvPr>
        </p:nvSpPr>
        <p:spPr bwMode="auto">
          <a:xfrm>
            <a:off x="0" y="9513888"/>
            <a:ext cx="2984500" cy="501650"/>
          </a:xfrm>
          <a:prstGeom prst="rect">
            <a:avLst/>
          </a:prstGeom>
          <a:noFill/>
          <a:ln w="9525">
            <a:noFill/>
            <a:miter lim="800000"/>
            <a:headEnd/>
            <a:tailEnd/>
          </a:ln>
        </p:spPr>
        <p:txBody>
          <a:bodyPr vert="horz" wrap="square" lIns="96597" tIns="48299" rIns="96597" bIns="48299" numCol="1" anchor="b" anchorCtr="0" compatLnSpc="1">
            <a:prstTxWarp prst="textNoShape">
              <a:avLst/>
            </a:prstTxWarp>
          </a:bodyPr>
          <a:lstStyle>
            <a:lvl1pPr defTabSz="965200">
              <a:defRPr sz="1300"/>
            </a:lvl1pPr>
          </a:lstStyle>
          <a:p>
            <a:pPr>
              <a:defRPr/>
            </a:pPr>
            <a:endParaRPr lang="en-US"/>
          </a:p>
        </p:txBody>
      </p:sp>
      <p:sp>
        <p:nvSpPr>
          <p:cNvPr id="870405" name="Rectangle 5"/>
          <p:cNvSpPr>
            <a:spLocks noGrp="1" noChangeArrowheads="1"/>
          </p:cNvSpPr>
          <p:nvPr>
            <p:ph type="sldNum" sz="quarter" idx="3"/>
          </p:nvPr>
        </p:nvSpPr>
        <p:spPr bwMode="auto">
          <a:xfrm>
            <a:off x="3902075" y="9513888"/>
            <a:ext cx="2984500" cy="501650"/>
          </a:xfrm>
          <a:prstGeom prst="rect">
            <a:avLst/>
          </a:prstGeom>
          <a:noFill/>
          <a:ln w="9525">
            <a:noFill/>
            <a:miter lim="800000"/>
            <a:headEnd/>
            <a:tailEnd/>
          </a:ln>
        </p:spPr>
        <p:txBody>
          <a:bodyPr vert="horz" wrap="square" lIns="96597" tIns="48299" rIns="96597" bIns="48299" numCol="1" anchor="b" anchorCtr="0" compatLnSpc="1">
            <a:prstTxWarp prst="textNoShape">
              <a:avLst/>
            </a:prstTxWarp>
          </a:bodyPr>
          <a:lstStyle>
            <a:lvl1pPr algn="r" defTabSz="965200">
              <a:defRPr sz="1300"/>
            </a:lvl1pPr>
          </a:lstStyle>
          <a:p>
            <a:pPr>
              <a:defRPr/>
            </a:pPr>
            <a:fld id="{AB2A0B6A-BDBA-4F55-87D7-427E3A0AD740}" type="slidenum">
              <a:rPr lang="en-US"/>
              <a:pPr>
                <a:defRPr/>
              </a:pPr>
              <a:t>‹#›</a:t>
            </a:fld>
            <a:endParaRPr lang="en-US"/>
          </a:p>
        </p:txBody>
      </p:sp>
    </p:spTree>
    <p:extLst>
      <p:ext uri="{BB962C8B-B14F-4D97-AF65-F5344CB8AC3E}">
        <p14:creationId xmlns:p14="http://schemas.microsoft.com/office/powerpoint/2010/main" val="31244744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bwMode="auto">
          <a:xfrm>
            <a:off x="0" y="0"/>
            <a:ext cx="2984500" cy="501650"/>
          </a:xfrm>
          <a:prstGeom prst="rect">
            <a:avLst/>
          </a:prstGeom>
          <a:noFill/>
          <a:ln w="9525">
            <a:noFill/>
            <a:miter lim="800000"/>
            <a:headEnd/>
            <a:tailEnd/>
          </a:ln>
        </p:spPr>
        <p:txBody>
          <a:bodyPr vert="horz" wrap="square" lIns="96597" tIns="48299" rIns="96597" bIns="48299" numCol="1" anchor="t" anchorCtr="0" compatLnSpc="1">
            <a:prstTxWarp prst="textNoShape">
              <a:avLst/>
            </a:prstTxWarp>
          </a:bodyPr>
          <a:lstStyle>
            <a:lvl1pPr defTabSz="965200">
              <a:defRPr sz="1300"/>
            </a:lvl1pPr>
          </a:lstStyle>
          <a:p>
            <a:pPr>
              <a:defRPr/>
            </a:pPr>
            <a:endParaRPr lang="en-US"/>
          </a:p>
        </p:txBody>
      </p:sp>
      <p:sp>
        <p:nvSpPr>
          <p:cNvPr id="34819" name="Rectangle 3"/>
          <p:cNvSpPr>
            <a:spLocks noGrp="1" noChangeArrowheads="1"/>
          </p:cNvSpPr>
          <p:nvPr>
            <p:ph type="dt" idx="1"/>
          </p:nvPr>
        </p:nvSpPr>
        <p:spPr bwMode="auto">
          <a:xfrm>
            <a:off x="3902075" y="0"/>
            <a:ext cx="2984500" cy="501650"/>
          </a:xfrm>
          <a:prstGeom prst="rect">
            <a:avLst/>
          </a:prstGeom>
          <a:noFill/>
          <a:ln w="9525">
            <a:noFill/>
            <a:miter lim="800000"/>
            <a:headEnd/>
            <a:tailEnd/>
          </a:ln>
        </p:spPr>
        <p:txBody>
          <a:bodyPr vert="horz" wrap="square" lIns="96597" tIns="48299" rIns="96597" bIns="48299" numCol="1" anchor="t" anchorCtr="0" compatLnSpc="1">
            <a:prstTxWarp prst="textNoShape">
              <a:avLst/>
            </a:prstTxWarp>
          </a:bodyPr>
          <a:lstStyle>
            <a:lvl1pPr algn="r" defTabSz="965200">
              <a:defRPr sz="1300"/>
            </a:lvl1pPr>
          </a:lstStyle>
          <a:p>
            <a:pPr>
              <a:defRPr/>
            </a:pPr>
            <a:endParaRPr lang="en-US"/>
          </a:p>
        </p:txBody>
      </p:sp>
      <p:sp>
        <p:nvSpPr>
          <p:cNvPr id="36868" name="Rectangle 4"/>
          <p:cNvSpPr>
            <a:spLocks noGrp="1" noRot="1" noChangeAspect="1" noChangeArrowheads="1" noTextEdit="1"/>
          </p:cNvSpPr>
          <p:nvPr>
            <p:ph type="sldImg" idx="2"/>
          </p:nvPr>
        </p:nvSpPr>
        <p:spPr bwMode="auto">
          <a:xfrm>
            <a:off x="939800" y="750888"/>
            <a:ext cx="5010150" cy="3757612"/>
          </a:xfrm>
          <a:prstGeom prst="rect">
            <a:avLst/>
          </a:prstGeom>
          <a:noFill/>
          <a:ln w="9525">
            <a:solidFill>
              <a:srgbClr val="000000"/>
            </a:solidFill>
            <a:miter lim="800000"/>
            <a:headEnd/>
            <a:tailEnd/>
          </a:ln>
        </p:spPr>
      </p:sp>
      <p:sp>
        <p:nvSpPr>
          <p:cNvPr id="34821" name="Rectangle 5"/>
          <p:cNvSpPr>
            <a:spLocks noGrp="1" noChangeArrowheads="1"/>
          </p:cNvSpPr>
          <p:nvPr>
            <p:ph type="body" sz="quarter" idx="3"/>
          </p:nvPr>
        </p:nvSpPr>
        <p:spPr bwMode="auto">
          <a:xfrm>
            <a:off x="688975" y="4757738"/>
            <a:ext cx="5510213" cy="4508500"/>
          </a:xfrm>
          <a:prstGeom prst="rect">
            <a:avLst/>
          </a:prstGeom>
          <a:noFill/>
          <a:ln w="9525">
            <a:noFill/>
            <a:miter lim="800000"/>
            <a:headEnd/>
            <a:tailEnd/>
          </a:ln>
        </p:spPr>
        <p:txBody>
          <a:bodyPr vert="horz" wrap="square" lIns="96597" tIns="48299" rIns="96597" bIns="48299" numCol="1" anchor="t" anchorCtr="0" compatLnSpc="1">
            <a:prstTxWarp prst="textNoShape">
              <a:avLst/>
            </a:prstTxWarp>
          </a:bodyPr>
          <a:lstStyle/>
          <a:p>
            <a:pPr lvl="0"/>
            <a:r>
              <a:rPr lang="en-AU" noProof="0" smtClean="0"/>
              <a:t>Click to edit Master text styles</a:t>
            </a:r>
          </a:p>
          <a:p>
            <a:pPr lvl="1"/>
            <a:r>
              <a:rPr lang="en-AU" noProof="0" smtClean="0"/>
              <a:t>Second level</a:t>
            </a:r>
          </a:p>
          <a:p>
            <a:pPr lvl="2"/>
            <a:r>
              <a:rPr lang="en-AU" noProof="0" smtClean="0"/>
              <a:t>Third level</a:t>
            </a:r>
          </a:p>
          <a:p>
            <a:pPr lvl="3"/>
            <a:r>
              <a:rPr lang="en-AU" noProof="0" smtClean="0"/>
              <a:t>Fourth level</a:t>
            </a:r>
          </a:p>
          <a:p>
            <a:pPr lvl="4"/>
            <a:r>
              <a:rPr lang="en-AU" noProof="0" smtClean="0"/>
              <a:t>Fifth level</a:t>
            </a:r>
          </a:p>
        </p:txBody>
      </p:sp>
      <p:sp>
        <p:nvSpPr>
          <p:cNvPr id="34822" name="Rectangle 6"/>
          <p:cNvSpPr>
            <a:spLocks noGrp="1" noChangeArrowheads="1"/>
          </p:cNvSpPr>
          <p:nvPr>
            <p:ph type="ftr" sz="quarter" idx="4"/>
          </p:nvPr>
        </p:nvSpPr>
        <p:spPr bwMode="auto">
          <a:xfrm>
            <a:off x="0" y="9513888"/>
            <a:ext cx="2984500" cy="501650"/>
          </a:xfrm>
          <a:prstGeom prst="rect">
            <a:avLst/>
          </a:prstGeom>
          <a:noFill/>
          <a:ln w="9525">
            <a:noFill/>
            <a:miter lim="800000"/>
            <a:headEnd/>
            <a:tailEnd/>
          </a:ln>
        </p:spPr>
        <p:txBody>
          <a:bodyPr vert="horz" wrap="square" lIns="96597" tIns="48299" rIns="96597" bIns="48299" numCol="1" anchor="b" anchorCtr="0" compatLnSpc="1">
            <a:prstTxWarp prst="textNoShape">
              <a:avLst/>
            </a:prstTxWarp>
          </a:bodyPr>
          <a:lstStyle>
            <a:lvl1pPr defTabSz="965200">
              <a:defRPr sz="1300"/>
            </a:lvl1pPr>
          </a:lstStyle>
          <a:p>
            <a:pPr>
              <a:defRPr/>
            </a:pPr>
            <a:endParaRPr lang="en-US"/>
          </a:p>
        </p:txBody>
      </p:sp>
      <p:sp>
        <p:nvSpPr>
          <p:cNvPr id="34823" name="Rectangle 7"/>
          <p:cNvSpPr>
            <a:spLocks noGrp="1" noChangeArrowheads="1"/>
          </p:cNvSpPr>
          <p:nvPr>
            <p:ph type="sldNum" sz="quarter" idx="5"/>
          </p:nvPr>
        </p:nvSpPr>
        <p:spPr bwMode="auto">
          <a:xfrm>
            <a:off x="3902075" y="9513888"/>
            <a:ext cx="2984500" cy="501650"/>
          </a:xfrm>
          <a:prstGeom prst="rect">
            <a:avLst/>
          </a:prstGeom>
          <a:noFill/>
          <a:ln w="9525">
            <a:noFill/>
            <a:miter lim="800000"/>
            <a:headEnd/>
            <a:tailEnd/>
          </a:ln>
        </p:spPr>
        <p:txBody>
          <a:bodyPr vert="horz" wrap="square" lIns="96597" tIns="48299" rIns="96597" bIns="48299" numCol="1" anchor="b" anchorCtr="0" compatLnSpc="1">
            <a:prstTxWarp prst="textNoShape">
              <a:avLst/>
            </a:prstTxWarp>
          </a:bodyPr>
          <a:lstStyle>
            <a:lvl1pPr algn="r" defTabSz="965200">
              <a:defRPr sz="1300"/>
            </a:lvl1pPr>
          </a:lstStyle>
          <a:p>
            <a:pPr>
              <a:defRPr/>
            </a:pPr>
            <a:fld id="{33897BD2-8FF7-452B-B734-CA0971992114}" type="slidenum">
              <a:rPr lang="en-AU"/>
              <a:pPr>
                <a:defRPr/>
              </a:pPr>
              <a:t>‹#›</a:t>
            </a:fld>
            <a:endParaRPr lang="en-AU"/>
          </a:p>
        </p:txBody>
      </p:sp>
    </p:spTree>
    <p:extLst>
      <p:ext uri="{BB962C8B-B14F-4D97-AF65-F5344CB8AC3E}">
        <p14:creationId xmlns:p14="http://schemas.microsoft.com/office/powerpoint/2010/main" val="81698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a:ln/>
        </p:spPr>
      </p:sp>
      <p:sp>
        <p:nvSpPr>
          <p:cNvPr id="39938" name="Notes Placeholder 2"/>
          <p:cNvSpPr>
            <a:spLocks noGrp="1"/>
          </p:cNvSpPr>
          <p:nvPr>
            <p:ph type="body" idx="1"/>
          </p:nvPr>
        </p:nvSpPr>
        <p:spPr>
          <a:noFill/>
          <a:ln/>
        </p:spPr>
        <p:txBody>
          <a:bodyPr/>
          <a:lstStyle/>
          <a:p>
            <a:endParaRPr lang="en-US" smtClean="0"/>
          </a:p>
        </p:txBody>
      </p:sp>
      <p:sp>
        <p:nvSpPr>
          <p:cNvPr id="39939" name="Slide Number Placeholder 3"/>
          <p:cNvSpPr>
            <a:spLocks noGrp="1"/>
          </p:cNvSpPr>
          <p:nvPr>
            <p:ph type="sldNum" sz="quarter" idx="5"/>
          </p:nvPr>
        </p:nvSpPr>
        <p:spPr>
          <a:noFill/>
        </p:spPr>
        <p:txBody>
          <a:bodyPr/>
          <a:lstStyle/>
          <a:p>
            <a:fld id="{DA597B73-90BE-4E93-8CD5-77EA443E8A29}" type="slidenum">
              <a:rPr lang="en-AU" smtClean="0"/>
              <a:pPr/>
              <a:t>2</a:t>
            </a:fld>
            <a:endParaRPr lang="en-A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9378" name="Rectangle 2"/>
          <p:cNvSpPr>
            <a:spLocks noGrp="1" noRot="1" noChangeAspect="1" noChangeArrowheads="1" noTextEdit="1"/>
          </p:cNvSpPr>
          <p:nvPr>
            <p:ph type="sldImg"/>
          </p:nvPr>
        </p:nvSpPr>
        <p:spPr>
          <a:ln/>
        </p:spPr>
      </p:sp>
      <p:sp>
        <p:nvSpPr>
          <p:cNvPr id="86937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02" name="Rectangle 2"/>
          <p:cNvSpPr>
            <a:spLocks noGrp="1" noRot="1" noChangeAspect="1" noChangeArrowheads="1" noTextEdit="1"/>
          </p:cNvSpPr>
          <p:nvPr>
            <p:ph type="sldImg"/>
          </p:nvPr>
        </p:nvSpPr>
        <p:spPr>
          <a:ln/>
        </p:spPr>
      </p:sp>
      <p:sp>
        <p:nvSpPr>
          <p:cNvPr id="87040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9329" name="Rectangle 7"/>
          <p:cNvSpPr txBox="1">
            <a:spLocks noGrp="1" noChangeArrowheads="1"/>
          </p:cNvSpPr>
          <p:nvPr/>
        </p:nvSpPr>
        <p:spPr bwMode="auto">
          <a:xfrm>
            <a:off x="3902075" y="9513888"/>
            <a:ext cx="2984500" cy="501650"/>
          </a:xfrm>
          <a:prstGeom prst="rect">
            <a:avLst/>
          </a:prstGeom>
          <a:noFill/>
          <a:ln w="9525">
            <a:noFill/>
            <a:miter lim="800000"/>
            <a:headEnd/>
            <a:tailEnd/>
          </a:ln>
        </p:spPr>
        <p:txBody>
          <a:bodyPr lIns="96597" tIns="48299" rIns="96597" bIns="48299" anchor="b"/>
          <a:lstStyle/>
          <a:p>
            <a:pPr algn="r" defTabSz="965200"/>
            <a:fld id="{1BDA6EAD-0F89-4788-96A7-82D5064B015C}" type="slidenum">
              <a:rPr lang="en-AU" sz="1300"/>
              <a:pPr algn="r" defTabSz="965200"/>
              <a:t>21</a:t>
            </a:fld>
            <a:endParaRPr lang="en-AU" sz="1300"/>
          </a:p>
        </p:txBody>
      </p:sp>
      <p:sp>
        <p:nvSpPr>
          <p:cNvPr id="739330" name="Rectangle 2"/>
          <p:cNvSpPr>
            <a:spLocks noGrp="1" noRot="1" noChangeAspect="1" noChangeArrowheads="1" noTextEdit="1"/>
          </p:cNvSpPr>
          <p:nvPr>
            <p:ph type="sldImg"/>
          </p:nvPr>
        </p:nvSpPr>
        <p:spPr>
          <a:ln/>
        </p:spPr>
      </p:sp>
      <p:sp>
        <p:nvSpPr>
          <p:cNvPr id="739331" name="Rectangle 3"/>
          <p:cNvSpPr>
            <a:spLocks noGrp="1" noChangeArrowheads="1"/>
          </p:cNvSpPr>
          <p:nvPr>
            <p:ph type="body" idx="1"/>
          </p:nvPr>
        </p:nvSpPr>
        <p:spPr>
          <a:noFill/>
          <a:ln/>
        </p:spPr>
        <p:txBody>
          <a:bodyPr/>
          <a:lstStyle/>
          <a:p>
            <a:pPr>
              <a:spcBef>
                <a:spcPct val="0"/>
              </a:spcBef>
            </a:pPr>
            <a:r>
              <a:rPr lang="en-AU" smtClean="0"/>
              <a:t>Note:</a:t>
            </a:r>
          </a:p>
          <a:p>
            <a:pPr>
              <a:spcBef>
                <a:spcPct val="0"/>
              </a:spcBef>
            </a:pPr>
            <a:r>
              <a:rPr lang="en-AU" smtClean="0"/>
              <a:t>This slide specifically discusses the 28 day cycle. For the normal cycle, regardless of length the first point re the 21 days is true.</a:t>
            </a:r>
          </a:p>
          <a:p>
            <a:pPr>
              <a:spcBef>
                <a:spcPct val="0"/>
              </a:spcBef>
            </a:pPr>
            <a:r>
              <a:rPr lang="en-AU" smtClean="0"/>
              <a:t>In cycles longer than 28 days FSH takes longer to reach threshold.</a:t>
            </a:r>
          </a:p>
          <a:p>
            <a:pPr>
              <a:spcBef>
                <a:spcPct val="0"/>
              </a:spcBef>
            </a:pPr>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4865" name="Rectangle 7"/>
          <p:cNvSpPr txBox="1">
            <a:spLocks noGrp="1" noChangeArrowheads="1"/>
          </p:cNvSpPr>
          <p:nvPr/>
        </p:nvSpPr>
        <p:spPr bwMode="auto">
          <a:xfrm>
            <a:off x="3902075" y="9513888"/>
            <a:ext cx="2984500" cy="501650"/>
          </a:xfrm>
          <a:prstGeom prst="rect">
            <a:avLst/>
          </a:prstGeom>
          <a:noFill/>
          <a:ln w="9525">
            <a:noFill/>
            <a:miter lim="800000"/>
            <a:headEnd/>
            <a:tailEnd/>
          </a:ln>
        </p:spPr>
        <p:txBody>
          <a:bodyPr lIns="96597" tIns="48299" rIns="96597" bIns="48299" anchor="b"/>
          <a:lstStyle/>
          <a:p>
            <a:pPr algn="r" defTabSz="965200"/>
            <a:fld id="{472D0F67-7F1F-4668-911F-D708BEBF89C0}" type="slidenum">
              <a:rPr lang="en-US" sz="1300"/>
              <a:pPr algn="r" defTabSz="965200"/>
              <a:t>25</a:t>
            </a:fld>
            <a:endParaRPr lang="en-US" sz="1300"/>
          </a:p>
        </p:txBody>
      </p:sp>
      <p:sp>
        <p:nvSpPr>
          <p:cNvPr id="804866" name="Rectangle 2"/>
          <p:cNvSpPr>
            <a:spLocks noGrp="1" noRot="1" noChangeAspect="1" noChangeArrowheads="1" noTextEdit="1"/>
          </p:cNvSpPr>
          <p:nvPr>
            <p:ph type="sldImg"/>
          </p:nvPr>
        </p:nvSpPr>
        <p:spPr>
          <a:ln/>
        </p:spPr>
      </p:sp>
      <p:sp>
        <p:nvSpPr>
          <p:cNvPr id="804867" name="Rectangle 3"/>
          <p:cNvSpPr>
            <a:spLocks noGrp="1" noChangeArrowheads="1"/>
          </p:cNvSpPr>
          <p:nvPr>
            <p:ph type="body" idx="1"/>
          </p:nvPr>
        </p:nvSpPr>
        <p:spPr>
          <a:noFill/>
          <a:ln/>
        </p:spPr>
        <p:txBody>
          <a:bodyPr/>
          <a:lstStyle/>
          <a:p>
            <a:r>
              <a:rPr lang="en-AU" smtClean="0"/>
              <a:t>Microscopic photo of sample of G mucus taken from the cervical canal and spread thinly on a glass slide.</a:t>
            </a:r>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4561" name="Rectangle 7"/>
          <p:cNvSpPr txBox="1">
            <a:spLocks noGrp="1" noChangeArrowheads="1"/>
          </p:cNvSpPr>
          <p:nvPr/>
        </p:nvSpPr>
        <p:spPr bwMode="auto">
          <a:xfrm>
            <a:off x="3902075" y="9513888"/>
            <a:ext cx="2984500" cy="501650"/>
          </a:xfrm>
          <a:prstGeom prst="rect">
            <a:avLst/>
          </a:prstGeom>
          <a:noFill/>
          <a:ln w="9525">
            <a:noFill/>
            <a:miter lim="800000"/>
            <a:headEnd/>
            <a:tailEnd/>
          </a:ln>
        </p:spPr>
        <p:txBody>
          <a:bodyPr lIns="96597" tIns="48299" rIns="96597" bIns="48299" anchor="b"/>
          <a:lstStyle/>
          <a:p>
            <a:pPr algn="r" defTabSz="965200"/>
            <a:fld id="{2AB6B0F4-1F57-441D-B304-F20E37D9C06C}" type="slidenum">
              <a:rPr lang="en-US" sz="1300"/>
              <a:pPr algn="r" defTabSz="965200"/>
              <a:t>28</a:t>
            </a:fld>
            <a:endParaRPr lang="en-US" sz="1300"/>
          </a:p>
        </p:txBody>
      </p:sp>
      <p:sp>
        <p:nvSpPr>
          <p:cNvPr id="834562" name="Rectangle 2"/>
          <p:cNvSpPr>
            <a:spLocks noGrp="1" noRot="1" noChangeAspect="1" noChangeArrowheads="1" noTextEdit="1"/>
          </p:cNvSpPr>
          <p:nvPr>
            <p:ph type="sldImg"/>
          </p:nvPr>
        </p:nvSpPr>
        <p:spPr>
          <a:ln/>
        </p:spPr>
      </p:sp>
      <p:sp>
        <p:nvSpPr>
          <p:cNvPr id="834563" name="Rectangle 3"/>
          <p:cNvSpPr>
            <a:spLocks noGrp="1" noChangeArrowheads="1"/>
          </p:cNvSpPr>
          <p:nvPr>
            <p:ph type="body" idx="1"/>
          </p:nvPr>
        </p:nvSpPr>
        <p:spPr>
          <a:noFill/>
          <a:ln/>
        </p:spPr>
        <p:txBody>
          <a:bodyPr/>
          <a:lstStyle/>
          <a:p>
            <a:r>
              <a:rPr lang="en-AU" smtClean="0"/>
              <a:t>Microscopic photo of sample of L mucus taken from the cervical canal and spread thinly on a glass slide.</a:t>
            </a:r>
            <a:endParaRPr lang="en-US" smtClean="0"/>
          </a:p>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1489" name="Rectangle 7"/>
          <p:cNvSpPr txBox="1">
            <a:spLocks noGrp="1" noChangeArrowheads="1"/>
          </p:cNvSpPr>
          <p:nvPr/>
        </p:nvSpPr>
        <p:spPr bwMode="auto">
          <a:xfrm>
            <a:off x="3902075" y="9513888"/>
            <a:ext cx="2984500" cy="501650"/>
          </a:xfrm>
          <a:prstGeom prst="rect">
            <a:avLst/>
          </a:prstGeom>
          <a:noFill/>
          <a:ln w="9525">
            <a:noFill/>
            <a:miter lim="800000"/>
            <a:headEnd/>
            <a:tailEnd/>
          </a:ln>
        </p:spPr>
        <p:txBody>
          <a:bodyPr lIns="96597" tIns="48299" rIns="96597" bIns="48299" anchor="b"/>
          <a:lstStyle/>
          <a:p>
            <a:pPr algn="r" defTabSz="965200"/>
            <a:fld id="{A29BFA36-7D83-4EDE-A722-E6A8252BA3AD}" type="slidenum">
              <a:rPr lang="en-US" sz="1300"/>
              <a:pPr algn="r" defTabSz="965200"/>
              <a:t>31</a:t>
            </a:fld>
            <a:endParaRPr lang="en-US" sz="1300"/>
          </a:p>
        </p:txBody>
      </p:sp>
      <p:sp>
        <p:nvSpPr>
          <p:cNvPr id="831490" name="Rectangle 2"/>
          <p:cNvSpPr>
            <a:spLocks noGrp="1" noRot="1" noChangeAspect="1" noChangeArrowheads="1" noTextEdit="1"/>
          </p:cNvSpPr>
          <p:nvPr>
            <p:ph type="sldImg"/>
          </p:nvPr>
        </p:nvSpPr>
        <p:spPr>
          <a:ln/>
        </p:spPr>
      </p:sp>
      <p:sp>
        <p:nvSpPr>
          <p:cNvPr id="831491" name="Rectangle 3"/>
          <p:cNvSpPr>
            <a:spLocks noGrp="1" noChangeArrowheads="1"/>
          </p:cNvSpPr>
          <p:nvPr>
            <p:ph type="body" idx="1"/>
          </p:nvPr>
        </p:nvSpPr>
        <p:spPr>
          <a:noFill/>
          <a:ln/>
        </p:spPr>
        <p:txBody>
          <a:bodyPr/>
          <a:lstStyle/>
          <a:p>
            <a:r>
              <a:rPr lang="en-AU" smtClean="0"/>
              <a:t>Microscopic photo of sample of S mucus taken from the cervical canal and spread thinly on a glass slide.</a:t>
            </a:r>
            <a:endParaRPr lang="en-US" smtClean="0"/>
          </a:p>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6D19A27C-3525-4544-B0A2-AE592AA60652}" type="slidenum">
              <a:rPr lang="en-AU"/>
              <a:pPr>
                <a:defRPr/>
              </a:pPr>
              <a:t>‹#›</a:t>
            </a:fld>
            <a:endParaRPr lang="en-AU"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14B9C8F9-903D-44BB-82A1-D3564F5B845A}" type="slidenum">
              <a:rPr lang="en-AU"/>
              <a:pPr>
                <a:defRPr/>
              </a:pPr>
              <a:t>‹#›</a:t>
            </a:fld>
            <a:endParaRPr lang="en-AU"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6088FB9D-0536-408F-9842-EE58739035F0}" type="slidenum">
              <a:rPr lang="en-AU"/>
              <a:pPr>
                <a:defRPr/>
              </a:pPr>
              <a:t>‹#›</a:t>
            </a:fld>
            <a:endParaRPr lang="en-AU" dirty="0"/>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6" descr="billings_pp_bg.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Date Placeholder 3"/>
          <p:cNvSpPr>
            <a:spLocks noGrp="1"/>
          </p:cNvSpPr>
          <p:nvPr>
            <p:ph type="dt" sz="half" idx="10"/>
          </p:nvPr>
        </p:nvSpPr>
        <p:spPr/>
        <p:txBody>
          <a:bodyPr/>
          <a:lstStyle>
            <a:lvl1pPr>
              <a:defRPr/>
            </a:lvl1pPr>
          </a:lstStyle>
          <a:p>
            <a:pPr>
              <a:defRPr/>
            </a:pPr>
            <a:fld id="{A3F489B6-26B6-46B6-9E93-FDA2A6C481DD}" type="datetimeFigureOut">
              <a:rPr lang="en-US"/>
              <a:pPr>
                <a:defRPr/>
              </a:pPr>
              <a:t>8/16/2013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FEC3B9C-8BE0-46B8-B95A-FFA6B0CF510D}" type="slidenum">
              <a:rPr lang="en-US"/>
              <a:pPr>
                <a:defRPr/>
              </a:pPr>
              <a:t>‹#›</a:t>
            </a:fld>
            <a:endParaRPr lang="en-US" dirty="0"/>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3"/>
          <p:cNvSpPr>
            <a:spLocks noGrp="1"/>
          </p:cNvSpPr>
          <p:nvPr>
            <p:ph type="dt" sz="half" idx="10"/>
          </p:nvPr>
        </p:nvSpPr>
        <p:spPr/>
        <p:txBody>
          <a:bodyPr/>
          <a:lstStyle>
            <a:lvl1pPr>
              <a:defRPr/>
            </a:lvl1pPr>
          </a:lstStyle>
          <a:p>
            <a:pPr>
              <a:defRPr/>
            </a:pPr>
            <a:fld id="{69B07420-CE2E-4AF4-AA46-A0F2A0D1896F}" type="datetimeFigureOut">
              <a:rPr lang="en-US"/>
              <a:pPr>
                <a:defRPr/>
              </a:pPr>
              <a:t>8/16/2013</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91C9AF7-308F-41F6-BF3E-58F60D236B31}" type="slidenum">
              <a:rPr lang="en-US"/>
              <a:pPr>
                <a:defRPr/>
              </a:pPr>
              <a:t>‹#›</a:t>
            </a:fld>
            <a:endParaRPr lang="en-US" dirty="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2" name="Picture 6" descr="billings_pp_bg.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Date Placeholder 3"/>
          <p:cNvSpPr>
            <a:spLocks noGrp="1"/>
          </p:cNvSpPr>
          <p:nvPr>
            <p:ph type="dt" sz="half" idx="10"/>
          </p:nvPr>
        </p:nvSpPr>
        <p:spPr/>
        <p:txBody>
          <a:bodyPr/>
          <a:lstStyle>
            <a:lvl1pPr>
              <a:defRPr/>
            </a:lvl1pPr>
          </a:lstStyle>
          <a:p>
            <a:pPr>
              <a:defRPr/>
            </a:pPr>
            <a:fld id="{A93380CC-7BDD-4985-BB91-8E9DA96AD916}" type="datetimeFigureOut">
              <a:rPr lang="en-US"/>
              <a:pPr>
                <a:defRPr/>
              </a:pPr>
              <a:t>8/16/2013</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87740EB-DD2C-4A33-94E6-158593AFCAC1}" type="slidenum">
              <a:rPr lang="en-US"/>
              <a:pPr>
                <a:defRPr/>
              </a:pPr>
              <a:t>‹#›</a:t>
            </a:fld>
            <a:endParaRPr lang="en-US" dirty="0"/>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5321CCD6-9BE0-4F6A-9C58-295534CFA1C0}" type="datetimeFigureOut">
              <a:rPr lang="en-US"/>
              <a:pPr>
                <a:defRPr/>
              </a:pPr>
              <a:t>8/16/2013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D6E669A-C0E5-4666-89AD-A3803A0EA0FC}" type="slidenum">
              <a:rPr lang="en-US"/>
              <a:pPr>
                <a:defRPr/>
              </a:pPr>
              <a:t>‹#›</a:t>
            </a:fld>
            <a:endParaRPr lang="en-US" dirty="0"/>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2" name="Picture 6" descr="billings_pp_bg.jpg"/>
          <p:cNvPicPr>
            <a:picLocks noChangeAspect="1"/>
          </p:cNvPicPr>
          <p:nvPr userDrawn="1"/>
        </p:nvPicPr>
        <p:blipFill>
          <a:blip r:embed="rId2" cstate="print">
            <a:duotone>
              <a:schemeClr val="accent2">
                <a:shade val="45000"/>
                <a:satMod val="135000"/>
              </a:schemeClr>
              <a:prstClr val="white"/>
            </a:duotone>
          </a:blip>
          <a:srcRect/>
          <a:stretch>
            <a:fillRect/>
          </a:stretch>
        </p:blipFill>
        <p:spPr bwMode="auto">
          <a:xfrm>
            <a:off x="0" y="0"/>
            <a:ext cx="9144000" cy="6858000"/>
          </a:xfrm>
          <a:prstGeom prst="rect">
            <a:avLst/>
          </a:prstGeom>
          <a:noFill/>
          <a:ln w="9525">
            <a:noFill/>
            <a:miter lim="800000"/>
            <a:headEnd/>
            <a:tailEnd/>
          </a:ln>
        </p:spPr>
      </p:pic>
      <p:sp>
        <p:nvSpPr>
          <p:cNvPr id="3" name="Date Placeholder 3"/>
          <p:cNvSpPr>
            <a:spLocks noGrp="1"/>
          </p:cNvSpPr>
          <p:nvPr>
            <p:ph type="dt" sz="half" idx="10"/>
          </p:nvPr>
        </p:nvSpPr>
        <p:spPr/>
        <p:txBody>
          <a:bodyPr/>
          <a:lstStyle>
            <a:lvl1pPr>
              <a:defRPr/>
            </a:lvl1pPr>
          </a:lstStyle>
          <a:p>
            <a:pPr>
              <a:defRPr/>
            </a:pPr>
            <a:fld id="{5AB5ED2B-2810-4DB2-8107-DDB36A16253A}" type="datetimeFigureOut">
              <a:rPr lang="en-US"/>
              <a:pPr>
                <a:defRPr/>
              </a:pPr>
              <a:t>8/16/2013</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B03A54A-39C1-4F64-80A7-797C456C7119}" type="slidenum">
              <a:rPr lang="en-US"/>
              <a:pPr>
                <a:defRPr/>
              </a:pPr>
              <a:t>‹#›</a:t>
            </a:fld>
            <a:endParaRPr lang="en-US" dirty="0"/>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CCB5FE4-D27E-460D-BAFB-EEF35A0A8E7E}" type="datetimeFigureOut">
              <a:rPr lang="en-US"/>
              <a:pPr>
                <a:defRPr/>
              </a:pPr>
              <a:t>8/16/2013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0FE052F-3659-4451-A5BE-DC2C1615ED0E}" type="slidenum">
              <a:rPr lang="en-US"/>
              <a:pPr>
                <a:defRPr/>
              </a:pPr>
              <a:t>‹#›</a:t>
            </a:fld>
            <a:endParaRPr lang="en-US" dirty="0"/>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D0C6FCA-AD40-4A50-B89D-C595B7979DCA}" type="datetimeFigureOut">
              <a:rPr lang="en-US"/>
              <a:pPr>
                <a:defRPr/>
              </a:pPr>
              <a:t>8/16/2013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5E7C271-17AD-42D3-98A9-ACED84880DA3}" type="slidenum">
              <a:rPr lang="en-US"/>
              <a:pPr>
                <a:defRPr/>
              </a:pPr>
              <a:t>‹#›</a:t>
            </a:fld>
            <a:endParaRPr lang="en-US" dirty="0"/>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8F1EF8E2-79DE-49A7-909F-57C76EAE5378}" type="datetimeFigureOut">
              <a:rPr lang="en-US"/>
              <a:pPr>
                <a:defRPr/>
              </a:pPr>
              <a:t>8/16/2013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BE4E633-21A4-44F8-B1D0-25940F0ABB17}" type="slidenum">
              <a:rPr lang="en-US"/>
              <a:pPr>
                <a:defRPr/>
              </a:pPr>
              <a:t>‹#›</a:t>
            </a:fld>
            <a:endParaRPr 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8141C1A4-76F5-4CBB-8313-5911A604CBC0}" type="slidenum">
              <a:rPr lang="en-AU"/>
              <a:pPr>
                <a:defRPr/>
              </a:pPr>
              <a:t>‹#›</a:t>
            </a:fld>
            <a:endParaRPr lang="en-AU" dirty="0"/>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7D509765-EC2C-4DAC-884B-68B8362BABD0}" type="datetimeFigureOut">
              <a:rPr lang="en-US"/>
              <a:pPr>
                <a:defRPr/>
              </a:pPr>
              <a:t>8/16/2013</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7583551-F924-45DE-BFA5-C2F5267980DA}" type="slidenum">
              <a:rPr lang="en-US"/>
              <a:pPr>
                <a:defRPr/>
              </a:pPr>
              <a:t>‹#›</a:t>
            </a:fld>
            <a:endParaRPr lang="en-US" dirty="0"/>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5046EFE-403B-4090-BE89-2E3993B3C027}" type="datetimeFigureOut">
              <a:rPr lang="en-US"/>
              <a:pPr>
                <a:defRPr/>
              </a:pPr>
              <a:t>8/16/2013</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443128A-639A-4CB0-BB04-5151C2D715D3}" type="slidenum">
              <a:rPr lang="en-US"/>
              <a:pPr>
                <a:defRPr/>
              </a:pPr>
              <a:t>‹#›</a:t>
            </a:fld>
            <a:endParaRPr lang="en-US" dirty="0"/>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7F2A9CE-CF4E-4BE1-AA6F-3F023959CEDC}" type="datetimeFigureOut">
              <a:rPr lang="en-US"/>
              <a:pPr>
                <a:defRPr/>
              </a:pPr>
              <a:t>8/16/2013</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437C569-8632-4092-BF1B-2E120159CA57}" type="slidenum">
              <a:rPr lang="en-US"/>
              <a:pPr>
                <a:defRPr/>
              </a:pPr>
              <a:t>‹#›</a:t>
            </a:fld>
            <a:endParaRPr lang="en-US" dirty="0"/>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9564782-A5A8-4591-AFEF-B9D25DA0B838}" type="datetimeFigureOut">
              <a:rPr lang="en-US"/>
              <a:pPr>
                <a:defRPr/>
              </a:pPr>
              <a:t>8/16/2013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8C33EEC-A436-4BAE-9AF0-52988FACF684}" type="slidenum">
              <a:rPr lang="en-US"/>
              <a:pPr>
                <a:defRPr/>
              </a:pPr>
              <a:t>‹#›</a:t>
            </a:fld>
            <a:endParaRPr lang="en-US" dirty="0"/>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7EAC5BB-AB4B-49ED-BD84-F15FF6B967A7}" type="datetimeFigureOut">
              <a:rPr lang="en-US"/>
              <a:pPr>
                <a:defRPr/>
              </a:pPr>
              <a:t>8/16/2013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AB9C7C4-81CA-4E48-A298-FF3B70DA3CC9}" type="slidenum">
              <a:rPr lang="en-US"/>
              <a:pPr>
                <a:defRPr/>
              </a:pPr>
              <a:t>‹#›</a:t>
            </a:fld>
            <a:endParaRPr lang="en-US" dirty="0"/>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F1A526F-5164-41CF-895E-CDA8FC65735A}" type="datetimeFigureOut">
              <a:rPr lang="en-US"/>
              <a:pPr>
                <a:defRPr/>
              </a:pPr>
              <a:t>8/16/2013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0FF2761-E01A-4F92-989C-920334FB25AF}" type="slidenum">
              <a:rPr lang="en-US"/>
              <a:pPr>
                <a:defRPr/>
              </a:pPr>
              <a:t>‹#›</a:t>
            </a:fld>
            <a:endParaRPr lang="en-US" dirty="0"/>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EEF72FD-E793-4B8D-B2CB-34D5F7700EE9}" type="datetimeFigureOut">
              <a:rPr lang="en-US"/>
              <a:pPr>
                <a:defRPr/>
              </a:pPr>
              <a:t>8/16/2013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293E030-C577-445D-B6F0-FBDFA9E494E2}" type="slidenum">
              <a:rPr lang="en-US"/>
              <a:pPr>
                <a:defRPr/>
              </a:pPr>
              <a:t>‹#›</a:t>
            </a:fld>
            <a:endParaRPr lang="en-US" dirty="0"/>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2" name="Rectangle 5"/>
          <p:cNvSpPr/>
          <p:nvPr/>
        </p:nvSpPr>
        <p:spPr bwMode="auto">
          <a:xfrm>
            <a:off x="8839200" y="0"/>
            <a:ext cx="304800" cy="6858000"/>
          </a:xfrm>
          <a:prstGeom prst="rect">
            <a:avLst/>
          </a:prstGeom>
          <a:solidFill>
            <a:srgbClr val="3E9698">
              <a:alpha val="58000"/>
            </a:srgb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 name="Straight Connector 1"/>
          <p:cNvSpPr>
            <a:spLocks noChangeShapeType="1"/>
          </p:cNvSpPr>
          <p:nvPr/>
        </p:nvSpPr>
        <p:spPr bwMode="auto">
          <a:xfrm>
            <a:off x="8763000" y="0"/>
            <a:ext cx="0" cy="6858000"/>
          </a:xfrm>
          <a:prstGeom prst="line">
            <a:avLst/>
          </a:prstGeom>
          <a:noFill/>
          <a:ln w="38100" cap="flat" cmpd="sng" algn="ctr">
            <a:solidFill>
              <a:srgbClr val="5DB4BB"/>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4" name="Straight Connector 2"/>
          <p:cNvSpPr>
            <a:spLocks noChangeShapeType="1"/>
          </p:cNvSpPr>
          <p:nvPr/>
        </p:nvSpPr>
        <p:spPr bwMode="auto">
          <a:xfrm>
            <a:off x="4214813" y="0"/>
            <a:ext cx="0" cy="6858000"/>
          </a:xfrm>
          <a:prstGeom prst="line">
            <a:avLst/>
          </a:prstGeom>
          <a:noFill/>
          <a:ln w="38100" cap="flat" cmpd="sng" algn="ctr">
            <a:solidFill>
              <a:srgbClr val="5DB4BB"/>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5" name="Straight Connector 3"/>
          <p:cNvSpPr>
            <a:spLocks noChangeShapeType="1"/>
          </p:cNvSpPr>
          <p:nvPr/>
        </p:nvSpPr>
        <p:spPr bwMode="auto">
          <a:xfrm>
            <a:off x="4143375" y="0"/>
            <a:ext cx="0" cy="6858000"/>
          </a:xfrm>
          <a:prstGeom prst="line">
            <a:avLst/>
          </a:prstGeom>
          <a:noFill/>
          <a:ln w="12700" cap="flat" cmpd="sng" algn="ctr">
            <a:solidFill>
              <a:srgbClr val="5DB4BB"/>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6" name="Straight Connector 4"/>
          <p:cNvSpPr>
            <a:spLocks noChangeShapeType="1"/>
          </p:cNvSpPr>
          <p:nvPr/>
        </p:nvSpPr>
        <p:spPr bwMode="auto">
          <a:xfrm>
            <a:off x="8991600" y="0"/>
            <a:ext cx="0" cy="6858000"/>
          </a:xfrm>
          <a:prstGeom prst="line">
            <a:avLst/>
          </a:prstGeom>
          <a:noFill/>
          <a:ln w="19050" cap="flat" cmpd="sng" algn="ctr">
            <a:solidFill>
              <a:schemeClr val="bg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7" name="Straight Connector 6"/>
          <p:cNvSpPr>
            <a:spLocks noChangeShapeType="1"/>
          </p:cNvSpPr>
          <p:nvPr/>
        </p:nvSpPr>
        <p:spPr bwMode="auto">
          <a:xfrm>
            <a:off x="8915400" y="0"/>
            <a:ext cx="0" cy="6858000"/>
          </a:xfrm>
          <a:prstGeom prst="line">
            <a:avLst/>
          </a:prstGeom>
          <a:noFill/>
          <a:ln w="9525" cap="flat" cmpd="sng" algn="ctr">
            <a:solidFill>
              <a:schemeClr val="bg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8" name="Oval 7"/>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Rectangle 8"/>
          <p:cNvSpPr/>
          <p:nvPr userDrawn="1"/>
        </p:nvSpPr>
        <p:spPr>
          <a:xfrm>
            <a:off x="8072438" y="5715000"/>
            <a:ext cx="642937" cy="571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0" name="Picture 11" descr="Billings logo blue no writing.jpg"/>
          <p:cNvPicPr>
            <a:picLocks noChangeAspect="1"/>
          </p:cNvPicPr>
          <p:nvPr userDrawn="1"/>
        </p:nvPicPr>
        <p:blipFill>
          <a:blip r:embed="rId2"/>
          <a:srcRect/>
          <a:stretch>
            <a:fillRect/>
          </a:stretch>
        </p:blipFill>
        <p:spPr bwMode="auto">
          <a:xfrm>
            <a:off x="34925" y="5805488"/>
            <a:ext cx="1231900" cy="1028700"/>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2" name="Rectangle 1"/>
          <p:cNvSpPr/>
          <p:nvPr userDrawn="1"/>
        </p:nvSpPr>
        <p:spPr>
          <a:xfrm>
            <a:off x="8072438" y="5715000"/>
            <a:ext cx="642937" cy="571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3" name="Picture 3" descr="Billings logo blue no writing.jpg"/>
          <p:cNvPicPr>
            <a:picLocks noChangeAspect="1"/>
          </p:cNvPicPr>
          <p:nvPr userDrawn="1"/>
        </p:nvPicPr>
        <p:blipFill>
          <a:blip r:embed="rId2"/>
          <a:srcRect/>
          <a:stretch>
            <a:fillRect/>
          </a:stretch>
        </p:blipFill>
        <p:spPr bwMode="auto">
          <a:xfrm>
            <a:off x="7380288" y="5829300"/>
            <a:ext cx="1230312" cy="1028700"/>
          </a:xfrm>
          <a:prstGeom prst="rect">
            <a:avLst/>
          </a:prstGeom>
          <a:noFill/>
          <a:ln w="9525">
            <a:noFill/>
            <a:miter lim="800000"/>
            <a:headEnd/>
            <a:tailEnd/>
          </a:ln>
        </p:spPr>
      </p:pic>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2" name="Rectangle 1"/>
          <p:cNvSpPr/>
          <p:nvPr userDrawn="1"/>
        </p:nvSpPr>
        <p:spPr>
          <a:xfrm>
            <a:off x="8072438" y="5715000"/>
            <a:ext cx="642937" cy="571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3" name="Picture 3" descr="Billings logo blue no writing.jpg"/>
          <p:cNvPicPr>
            <a:picLocks noChangeAspect="1"/>
          </p:cNvPicPr>
          <p:nvPr userDrawn="1"/>
        </p:nvPicPr>
        <p:blipFill>
          <a:blip r:embed="rId2"/>
          <a:srcRect/>
          <a:stretch>
            <a:fillRect/>
          </a:stretch>
        </p:blipFill>
        <p:spPr bwMode="auto">
          <a:xfrm>
            <a:off x="7380288" y="5829300"/>
            <a:ext cx="1230312" cy="1028700"/>
          </a:xfrm>
          <a:prstGeom prst="rect">
            <a:avLst/>
          </a:prstGeom>
          <a:noFill/>
          <a:ln w="9525">
            <a:noFill/>
            <a:miter lim="800000"/>
            <a:headEnd/>
            <a:tailEnd/>
          </a:ln>
        </p:spPr>
      </p:pic>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1F8D9695-392B-40DA-8480-E5C858A1212F}" type="slidenum">
              <a:rPr lang="en-AU"/>
              <a:pPr>
                <a:defRPr/>
              </a:pPr>
              <a:t>‹#›</a:t>
            </a:fld>
            <a:endParaRPr lang="en-AU" dirty="0"/>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2" name="Rectangle 1"/>
          <p:cNvSpPr/>
          <p:nvPr userDrawn="1"/>
        </p:nvSpPr>
        <p:spPr>
          <a:xfrm>
            <a:off x="8072438" y="5715000"/>
            <a:ext cx="642937" cy="571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3" name="Picture 3" descr="Billings logo blue no writing.jpg"/>
          <p:cNvPicPr>
            <a:picLocks noChangeAspect="1"/>
          </p:cNvPicPr>
          <p:nvPr userDrawn="1"/>
        </p:nvPicPr>
        <p:blipFill>
          <a:blip r:embed="rId2"/>
          <a:srcRect/>
          <a:stretch>
            <a:fillRect/>
          </a:stretch>
        </p:blipFill>
        <p:spPr bwMode="auto">
          <a:xfrm>
            <a:off x="7380288" y="5829300"/>
            <a:ext cx="1230312" cy="1028700"/>
          </a:xfrm>
          <a:prstGeom prst="rect">
            <a:avLst/>
          </a:prstGeom>
          <a:noFill/>
          <a:ln w="9525">
            <a:noFill/>
            <a:miter lim="800000"/>
            <a:headEnd/>
            <a:tailEnd/>
          </a:ln>
        </p:spPr>
      </p:pic>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2" name="Rectangle 1"/>
          <p:cNvSpPr/>
          <p:nvPr userDrawn="1"/>
        </p:nvSpPr>
        <p:spPr>
          <a:xfrm>
            <a:off x="8072438" y="5715000"/>
            <a:ext cx="642937" cy="571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3" name="Picture 3" descr="Billings logo blue no writing.jpg"/>
          <p:cNvPicPr>
            <a:picLocks noChangeAspect="1"/>
          </p:cNvPicPr>
          <p:nvPr userDrawn="1"/>
        </p:nvPicPr>
        <p:blipFill>
          <a:blip r:embed="rId2"/>
          <a:srcRect/>
          <a:stretch>
            <a:fillRect/>
          </a:stretch>
        </p:blipFill>
        <p:spPr bwMode="auto">
          <a:xfrm>
            <a:off x="7380288" y="5829300"/>
            <a:ext cx="1230312" cy="1028700"/>
          </a:xfrm>
          <a:prstGeom prst="rect">
            <a:avLst/>
          </a:prstGeom>
          <a:noFill/>
          <a:ln w="9525">
            <a:noFill/>
            <a:miter lim="800000"/>
            <a:headEnd/>
            <a:tailEnd/>
          </a:ln>
        </p:spPr>
      </p:pic>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2" name="Rectangle 1"/>
          <p:cNvSpPr/>
          <p:nvPr userDrawn="1"/>
        </p:nvSpPr>
        <p:spPr>
          <a:xfrm>
            <a:off x="8072438" y="5715000"/>
            <a:ext cx="642937" cy="571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3" name="Picture 3" descr="Billings logo blue no writing.jpg"/>
          <p:cNvPicPr>
            <a:picLocks noChangeAspect="1"/>
          </p:cNvPicPr>
          <p:nvPr userDrawn="1"/>
        </p:nvPicPr>
        <p:blipFill>
          <a:blip r:embed="rId2"/>
          <a:srcRect/>
          <a:stretch>
            <a:fillRect/>
          </a:stretch>
        </p:blipFill>
        <p:spPr bwMode="auto">
          <a:xfrm>
            <a:off x="7380288" y="5829300"/>
            <a:ext cx="1230312" cy="1028700"/>
          </a:xfrm>
          <a:prstGeom prst="rect">
            <a:avLst/>
          </a:prstGeom>
          <a:noFill/>
          <a:ln w="9525">
            <a:noFill/>
            <a:miter lim="800000"/>
            <a:headEnd/>
            <a:tailEnd/>
          </a:ln>
        </p:spPr>
      </p:pic>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3_Custom Layout">
    <p:spTree>
      <p:nvGrpSpPr>
        <p:cNvPr id="1" name=""/>
        <p:cNvGrpSpPr/>
        <p:nvPr/>
      </p:nvGrpSpPr>
      <p:grpSpPr>
        <a:xfrm>
          <a:off x="0" y="0"/>
          <a:ext cx="0" cy="0"/>
          <a:chOff x="0" y="0"/>
          <a:chExt cx="0" cy="0"/>
        </a:xfrm>
      </p:grpSpPr>
      <p:sp>
        <p:nvSpPr>
          <p:cNvPr id="2" name="Rectangle 1"/>
          <p:cNvSpPr/>
          <p:nvPr userDrawn="1"/>
        </p:nvSpPr>
        <p:spPr>
          <a:xfrm>
            <a:off x="8072438" y="5715000"/>
            <a:ext cx="642937" cy="571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3" name="Picture 3" descr="Billings logo blue no writing.jpg"/>
          <p:cNvPicPr>
            <a:picLocks noChangeAspect="1"/>
          </p:cNvPicPr>
          <p:nvPr userDrawn="1"/>
        </p:nvPicPr>
        <p:blipFill>
          <a:blip r:embed="rId2"/>
          <a:srcRect/>
          <a:stretch>
            <a:fillRect/>
          </a:stretch>
        </p:blipFill>
        <p:spPr bwMode="auto">
          <a:xfrm>
            <a:off x="7380288" y="5829300"/>
            <a:ext cx="1230312" cy="1028700"/>
          </a:xfrm>
          <a:prstGeom prst="rect">
            <a:avLst/>
          </a:prstGeom>
          <a:noFill/>
          <a:ln w="9525">
            <a:noFill/>
            <a:miter lim="800000"/>
            <a:headEnd/>
            <a:tailEnd/>
          </a:ln>
        </p:spPr>
      </p:pic>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6180087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172883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9898998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201074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811627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48684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AU"/>
          </a:p>
        </p:txBody>
      </p:sp>
      <p:sp>
        <p:nvSpPr>
          <p:cNvPr id="6" name="Rectangle 5"/>
          <p:cNvSpPr>
            <a:spLocks noGrp="1" noChangeArrowheads="1"/>
          </p:cNvSpPr>
          <p:nvPr>
            <p:ph type="ftr" sz="quarter" idx="11"/>
          </p:nvPr>
        </p:nvSpPr>
        <p:spPr>
          <a:ln/>
        </p:spPr>
        <p:txBody>
          <a:bodyPr/>
          <a:lstStyle>
            <a:lvl1pPr>
              <a:defRPr/>
            </a:lvl1pPr>
          </a:lstStyle>
          <a:p>
            <a:pPr>
              <a:defRPr/>
            </a:pPr>
            <a:endParaRPr lang="en-AU"/>
          </a:p>
        </p:txBody>
      </p:sp>
      <p:sp>
        <p:nvSpPr>
          <p:cNvPr id="7" name="Rectangle 6"/>
          <p:cNvSpPr>
            <a:spLocks noGrp="1" noChangeArrowheads="1"/>
          </p:cNvSpPr>
          <p:nvPr>
            <p:ph type="sldNum" sz="quarter" idx="12"/>
          </p:nvPr>
        </p:nvSpPr>
        <p:spPr>
          <a:ln/>
        </p:spPr>
        <p:txBody>
          <a:bodyPr/>
          <a:lstStyle>
            <a:lvl1pPr>
              <a:defRPr/>
            </a:lvl1pPr>
          </a:lstStyle>
          <a:p>
            <a:pPr>
              <a:defRPr/>
            </a:pPr>
            <a:fld id="{B8F89EA6-2488-4F5E-86EF-D2AF0EE86B09}" type="slidenum">
              <a:rPr lang="en-AU"/>
              <a:pPr>
                <a:defRPr/>
              </a:pPr>
              <a:t>‹#›</a:t>
            </a:fld>
            <a:endParaRPr lang="en-AU" dirty="0"/>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75366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3213848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7283099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765903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274638"/>
            <a:ext cx="207645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769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3178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AU"/>
          </a:p>
        </p:txBody>
      </p:sp>
      <p:sp>
        <p:nvSpPr>
          <p:cNvPr id="8" name="Rectangle 5"/>
          <p:cNvSpPr>
            <a:spLocks noGrp="1" noChangeArrowheads="1"/>
          </p:cNvSpPr>
          <p:nvPr>
            <p:ph type="ftr" sz="quarter" idx="11"/>
          </p:nvPr>
        </p:nvSpPr>
        <p:spPr>
          <a:ln/>
        </p:spPr>
        <p:txBody>
          <a:bodyPr/>
          <a:lstStyle>
            <a:lvl1pPr>
              <a:defRPr/>
            </a:lvl1pPr>
          </a:lstStyle>
          <a:p>
            <a:pPr>
              <a:defRPr/>
            </a:pPr>
            <a:endParaRPr lang="en-AU"/>
          </a:p>
        </p:txBody>
      </p:sp>
      <p:sp>
        <p:nvSpPr>
          <p:cNvPr id="9" name="Rectangle 6"/>
          <p:cNvSpPr>
            <a:spLocks noGrp="1" noChangeArrowheads="1"/>
          </p:cNvSpPr>
          <p:nvPr>
            <p:ph type="sldNum" sz="quarter" idx="12"/>
          </p:nvPr>
        </p:nvSpPr>
        <p:spPr>
          <a:ln/>
        </p:spPr>
        <p:txBody>
          <a:bodyPr/>
          <a:lstStyle>
            <a:lvl1pPr>
              <a:defRPr/>
            </a:lvl1pPr>
          </a:lstStyle>
          <a:p>
            <a:pPr>
              <a:defRPr/>
            </a:pPr>
            <a:fld id="{13CCA428-08EE-40AF-88A0-942E1E7346DB}" type="slidenum">
              <a:rPr lang="en-AU"/>
              <a:pPr>
                <a:defRPr/>
              </a:pPr>
              <a:t>‹#›</a:t>
            </a:fld>
            <a:endParaRPr lang="en-AU"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AU"/>
          </a:p>
        </p:txBody>
      </p:sp>
      <p:sp>
        <p:nvSpPr>
          <p:cNvPr id="4" name="Rectangle 5"/>
          <p:cNvSpPr>
            <a:spLocks noGrp="1" noChangeArrowheads="1"/>
          </p:cNvSpPr>
          <p:nvPr>
            <p:ph type="ftr" sz="quarter" idx="11"/>
          </p:nvPr>
        </p:nvSpPr>
        <p:spPr>
          <a:ln/>
        </p:spPr>
        <p:txBody>
          <a:bodyPr/>
          <a:lstStyle>
            <a:lvl1pPr>
              <a:defRPr/>
            </a:lvl1pPr>
          </a:lstStyle>
          <a:p>
            <a:pPr>
              <a:defRPr/>
            </a:pPr>
            <a:endParaRPr lang="en-AU"/>
          </a:p>
        </p:txBody>
      </p:sp>
      <p:sp>
        <p:nvSpPr>
          <p:cNvPr id="5" name="Rectangle 6"/>
          <p:cNvSpPr>
            <a:spLocks noGrp="1" noChangeArrowheads="1"/>
          </p:cNvSpPr>
          <p:nvPr>
            <p:ph type="sldNum" sz="quarter" idx="12"/>
          </p:nvPr>
        </p:nvSpPr>
        <p:spPr>
          <a:ln/>
        </p:spPr>
        <p:txBody>
          <a:bodyPr/>
          <a:lstStyle>
            <a:lvl1pPr>
              <a:defRPr/>
            </a:lvl1pPr>
          </a:lstStyle>
          <a:p>
            <a:pPr>
              <a:defRPr/>
            </a:pPr>
            <a:fld id="{411A4A1B-2D80-4464-A228-1D16C62B7524}" type="slidenum">
              <a:rPr lang="en-AU"/>
              <a:pPr>
                <a:defRPr/>
              </a:pPr>
              <a:t>‹#›</a:t>
            </a:fld>
            <a:endParaRPr lang="en-AU"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p>
        </p:txBody>
      </p:sp>
      <p:sp>
        <p:nvSpPr>
          <p:cNvPr id="3" name="Rectangle 5"/>
          <p:cNvSpPr>
            <a:spLocks noGrp="1" noChangeArrowheads="1"/>
          </p:cNvSpPr>
          <p:nvPr>
            <p:ph type="ftr" sz="quarter" idx="11"/>
          </p:nvPr>
        </p:nvSpPr>
        <p:spPr>
          <a:ln/>
        </p:spPr>
        <p:txBody>
          <a:bodyPr/>
          <a:lstStyle>
            <a:lvl1pPr>
              <a:defRPr/>
            </a:lvl1pPr>
          </a:lstStyle>
          <a:p>
            <a:pPr>
              <a:defRPr/>
            </a:pPr>
            <a:endParaRPr lang="en-AU"/>
          </a:p>
        </p:txBody>
      </p:sp>
      <p:sp>
        <p:nvSpPr>
          <p:cNvPr id="4" name="Rectangle 6"/>
          <p:cNvSpPr>
            <a:spLocks noGrp="1" noChangeArrowheads="1"/>
          </p:cNvSpPr>
          <p:nvPr>
            <p:ph type="sldNum" sz="quarter" idx="12"/>
          </p:nvPr>
        </p:nvSpPr>
        <p:spPr>
          <a:ln/>
        </p:spPr>
        <p:txBody>
          <a:bodyPr/>
          <a:lstStyle>
            <a:lvl1pPr>
              <a:defRPr/>
            </a:lvl1pPr>
          </a:lstStyle>
          <a:p>
            <a:pPr>
              <a:defRPr/>
            </a:pPr>
            <a:fld id="{BF4FFE67-7F11-49DB-870E-D358B272C00B}" type="slidenum">
              <a:rPr lang="en-AU"/>
              <a:pPr>
                <a:defRPr/>
              </a:pPr>
              <a:t>‹#›</a:t>
            </a:fld>
            <a:endParaRPr lang="en-AU"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p>
        </p:txBody>
      </p:sp>
      <p:sp>
        <p:nvSpPr>
          <p:cNvPr id="6" name="Rectangle 5"/>
          <p:cNvSpPr>
            <a:spLocks noGrp="1" noChangeArrowheads="1"/>
          </p:cNvSpPr>
          <p:nvPr>
            <p:ph type="ftr" sz="quarter" idx="11"/>
          </p:nvPr>
        </p:nvSpPr>
        <p:spPr>
          <a:ln/>
        </p:spPr>
        <p:txBody>
          <a:bodyPr/>
          <a:lstStyle>
            <a:lvl1pPr>
              <a:defRPr/>
            </a:lvl1pPr>
          </a:lstStyle>
          <a:p>
            <a:pPr>
              <a:defRPr/>
            </a:pPr>
            <a:endParaRPr lang="en-AU"/>
          </a:p>
        </p:txBody>
      </p:sp>
      <p:sp>
        <p:nvSpPr>
          <p:cNvPr id="7" name="Rectangle 6"/>
          <p:cNvSpPr>
            <a:spLocks noGrp="1" noChangeArrowheads="1"/>
          </p:cNvSpPr>
          <p:nvPr>
            <p:ph type="sldNum" sz="quarter" idx="12"/>
          </p:nvPr>
        </p:nvSpPr>
        <p:spPr>
          <a:ln/>
        </p:spPr>
        <p:txBody>
          <a:bodyPr/>
          <a:lstStyle>
            <a:lvl1pPr>
              <a:defRPr/>
            </a:lvl1pPr>
          </a:lstStyle>
          <a:p>
            <a:pPr>
              <a:defRPr/>
            </a:pPr>
            <a:fld id="{2B77B028-2180-48E0-A13C-A72AB58843EF}" type="slidenum">
              <a:rPr lang="en-AU"/>
              <a:pPr>
                <a:defRPr/>
              </a:pPr>
              <a:t>‹#›</a:t>
            </a:fld>
            <a:endParaRPr lang="en-AU"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p>
        </p:txBody>
      </p:sp>
      <p:sp>
        <p:nvSpPr>
          <p:cNvPr id="6" name="Rectangle 5"/>
          <p:cNvSpPr>
            <a:spLocks noGrp="1" noChangeArrowheads="1"/>
          </p:cNvSpPr>
          <p:nvPr>
            <p:ph type="ftr" sz="quarter" idx="11"/>
          </p:nvPr>
        </p:nvSpPr>
        <p:spPr>
          <a:ln/>
        </p:spPr>
        <p:txBody>
          <a:bodyPr/>
          <a:lstStyle>
            <a:lvl1pPr>
              <a:defRPr/>
            </a:lvl1pPr>
          </a:lstStyle>
          <a:p>
            <a:pPr>
              <a:defRPr/>
            </a:pPr>
            <a:endParaRPr lang="en-AU"/>
          </a:p>
        </p:txBody>
      </p:sp>
      <p:sp>
        <p:nvSpPr>
          <p:cNvPr id="7" name="Rectangle 6"/>
          <p:cNvSpPr>
            <a:spLocks noGrp="1" noChangeArrowheads="1"/>
          </p:cNvSpPr>
          <p:nvPr>
            <p:ph type="sldNum" sz="quarter" idx="12"/>
          </p:nvPr>
        </p:nvSpPr>
        <p:spPr>
          <a:ln/>
        </p:spPr>
        <p:txBody>
          <a:bodyPr/>
          <a:lstStyle>
            <a:lvl1pPr>
              <a:defRPr/>
            </a:lvl1pPr>
          </a:lstStyle>
          <a:p>
            <a:pPr>
              <a:defRPr/>
            </a:pPr>
            <a:fld id="{5142DB1B-AA59-4FA5-84AF-C9D921186C3C}" type="slidenum">
              <a:rPr lang="en-AU"/>
              <a:pPr>
                <a:defRPr/>
              </a:pPr>
              <a:t>‹#›</a:t>
            </a:fld>
            <a:endParaRPr lang="en-AU"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theme" Target="../theme/theme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4.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3.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tx1"/>
                </a:solidFill>
                <a:latin typeface="+mn-lt"/>
                <a:cs typeface="+mn-cs"/>
              </a:defRPr>
            </a:lvl1pPr>
          </a:lstStyle>
          <a:p>
            <a:pPr>
              <a:defRPr/>
            </a:pPr>
            <a:endParaRPr lang="en-AU"/>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mn-lt"/>
                <a:cs typeface="+mn-cs"/>
              </a:defRPr>
            </a:lvl1pPr>
          </a:lstStyle>
          <a:p>
            <a:pPr>
              <a:defRPr/>
            </a:pPr>
            <a:endParaRPr lang="en-AU"/>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mn-lt"/>
                <a:cs typeface="+mn-cs"/>
              </a:defRPr>
            </a:lvl1pPr>
          </a:lstStyle>
          <a:p>
            <a:pPr>
              <a:defRPr/>
            </a:pPr>
            <a:fld id="{FCCD77D9-FAB0-47DE-814B-1FF3D46E50FB}" type="slidenum">
              <a:rPr lang="en-AU"/>
              <a:pPr>
                <a:defRPr/>
              </a:pPr>
              <a:t>‹#›</a:t>
            </a:fld>
            <a:endParaRPr lang="en-AU" dirty="0"/>
          </a:p>
        </p:txBody>
      </p:sp>
    </p:spTree>
  </p:cSld>
  <p:clrMap bg1="lt1" tx1="dk1" bg2="lt2" tx2="dk2" accent1="accent1" accent2="accent2" accent3="accent3" accent4="accent4" accent5="accent5" accent6="accent6" hlink="hlink" folHlink="folHlink"/>
  <p:sldLayoutIdLst>
    <p:sldLayoutId id="2147483765" r:id="rId1"/>
    <p:sldLayoutId id="2147483764" r:id="rId2"/>
    <p:sldLayoutId id="2147483763" r:id="rId3"/>
    <p:sldLayoutId id="2147483762" r:id="rId4"/>
    <p:sldLayoutId id="2147483761" r:id="rId5"/>
    <p:sldLayoutId id="2147483760" r:id="rId6"/>
    <p:sldLayoutId id="2147483759" r:id="rId7"/>
    <p:sldLayoutId id="2147483758" r:id="rId8"/>
    <p:sldLayoutId id="2147483757" r:id="rId9"/>
    <p:sldLayoutId id="2147483756" r:id="rId10"/>
    <p:sldLayoutId id="2147483755" r:id="rId11"/>
  </p:sldLayoutIdLst>
  <p:transition/>
  <p:txStyles>
    <p:titleStyle>
      <a:lvl1pPr algn="ctr" rtl="0" eaLnBrk="0" fontAlgn="base" hangingPunct="0">
        <a:spcBef>
          <a:spcPct val="0"/>
        </a:spcBef>
        <a:spcAft>
          <a:spcPct val="0"/>
        </a:spcAft>
        <a:defRPr sz="4400">
          <a:solidFill>
            <a:srgbClr val="63BEC0"/>
          </a:solidFill>
          <a:latin typeface="Futura Std Medium" pitchFamily="34" charset="0"/>
          <a:ea typeface="+mj-ea"/>
          <a:cs typeface="+mj-cs"/>
        </a:defRPr>
      </a:lvl1pPr>
      <a:lvl2pPr algn="ctr" rtl="0" eaLnBrk="0" fontAlgn="base" hangingPunct="0">
        <a:spcBef>
          <a:spcPct val="0"/>
        </a:spcBef>
        <a:spcAft>
          <a:spcPct val="0"/>
        </a:spcAft>
        <a:defRPr sz="4400">
          <a:solidFill>
            <a:srgbClr val="63BEC0"/>
          </a:solidFill>
          <a:latin typeface="Futura Std Medium" pitchFamily="34" charset="0"/>
        </a:defRPr>
      </a:lvl2pPr>
      <a:lvl3pPr algn="ctr" rtl="0" eaLnBrk="0" fontAlgn="base" hangingPunct="0">
        <a:spcBef>
          <a:spcPct val="0"/>
        </a:spcBef>
        <a:spcAft>
          <a:spcPct val="0"/>
        </a:spcAft>
        <a:defRPr sz="4400">
          <a:solidFill>
            <a:srgbClr val="63BEC0"/>
          </a:solidFill>
          <a:latin typeface="Futura Std Medium" pitchFamily="34" charset="0"/>
        </a:defRPr>
      </a:lvl3pPr>
      <a:lvl4pPr algn="ctr" rtl="0" eaLnBrk="0" fontAlgn="base" hangingPunct="0">
        <a:spcBef>
          <a:spcPct val="0"/>
        </a:spcBef>
        <a:spcAft>
          <a:spcPct val="0"/>
        </a:spcAft>
        <a:defRPr sz="4400">
          <a:solidFill>
            <a:srgbClr val="63BEC0"/>
          </a:solidFill>
          <a:latin typeface="Futura Std Medium" pitchFamily="34" charset="0"/>
        </a:defRPr>
      </a:lvl4pPr>
      <a:lvl5pPr algn="ctr" rtl="0" eaLnBrk="0" fontAlgn="base" hangingPunct="0">
        <a:spcBef>
          <a:spcPct val="0"/>
        </a:spcBef>
        <a:spcAft>
          <a:spcPct val="0"/>
        </a:spcAft>
        <a:defRPr sz="4400">
          <a:solidFill>
            <a:srgbClr val="63BEC0"/>
          </a:solidFill>
          <a:latin typeface="Futura Std Medium" pitchFamily="34"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rgbClr val="63BEC0"/>
          </a:solidFill>
          <a:latin typeface="Futura Std Medium" pitchFamily="34" charset="0"/>
          <a:ea typeface="+mn-ea"/>
          <a:cs typeface="+mn-cs"/>
        </a:defRPr>
      </a:lvl1pPr>
      <a:lvl2pPr marL="742950" indent="-285750" algn="l" rtl="0" eaLnBrk="0" fontAlgn="base" hangingPunct="0">
        <a:spcBef>
          <a:spcPct val="20000"/>
        </a:spcBef>
        <a:spcAft>
          <a:spcPct val="0"/>
        </a:spcAft>
        <a:buChar char="–"/>
        <a:defRPr sz="2800">
          <a:solidFill>
            <a:srgbClr val="63BEC0"/>
          </a:solidFill>
          <a:latin typeface="Futura Std Medium" pitchFamily="34" charset="0"/>
        </a:defRPr>
      </a:lvl2pPr>
      <a:lvl3pPr marL="1143000" indent="-228600" algn="l" rtl="0" eaLnBrk="0" fontAlgn="base" hangingPunct="0">
        <a:spcBef>
          <a:spcPct val="20000"/>
        </a:spcBef>
        <a:spcAft>
          <a:spcPct val="0"/>
        </a:spcAft>
        <a:buChar char="•"/>
        <a:defRPr sz="2400">
          <a:solidFill>
            <a:srgbClr val="63BEC0"/>
          </a:solidFill>
          <a:latin typeface="Futura Std Medium" pitchFamily="34" charset="0"/>
        </a:defRPr>
      </a:lvl3pPr>
      <a:lvl4pPr marL="1600200" indent="-228600" algn="l" rtl="0" eaLnBrk="0" fontAlgn="base" hangingPunct="0">
        <a:spcBef>
          <a:spcPct val="20000"/>
        </a:spcBef>
        <a:spcAft>
          <a:spcPct val="0"/>
        </a:spcAft>
        <a:buChar char="–"/>
        <a:defRPr sz="2000">
          <a:solidFill>
            <a:srgbClr val="63BEC0"/>
          </a:solidFill>
          <a:latin typeface="Futura Std Medium" pitchFamily="34" charset="0"/>
        </a:defRPr>
      </a:lvl4pPr>
      <a:lvl5pPr marL="2057400" indent="-228600" algn="l" rtl="0" eaLnBrk="0" fontAlgn="base" hangingPunct="0">
        <a:spcBef>
          <a:spcPct val="20000"/>
        </a:spcBef>
        <a:spcAft>
          <a:spcPct val="0"/>
        </a:spcAft>
        <a:buChar char="»"/>
        <a:defRPr sz="2000">
          <a:solidFill>
            <a:srgbClr val="63BEC0"/>
          </a:solidFill>
          <a:latin typeface="Futura Std Medium"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31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pitchFamily="34" charset="0"/>
              </a:defRPr>
            </a:lvl1pPr>
          </a:lstStyle>
          <a:p>
            <a:pPr>
              <a:defRPr/>
            </a:pPr>
            <a:fld id="{CB0246CD-F4CB-4D33-A403-BCFC223C3449}" type="datetimeFigureOut">
              <a:rPr lang="en-US"/>
              <a:pPr>
                <a:defRPr/>
              </a:pPr>
              <a:t>8/16/2013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pitchFamily="34" charset="0"/>
              </a:defRPr>
            </a:lvl1pPr>
          </a:lstStyle>
          <a:p>
            <a:pPr>
              <a:defRPr/>
            </a:pPr>
            <a:fld id="{615F9CB9-3A40-4D9C-941C-AA30EBE89146}"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78" r:id="rId1"/>
    <p:sldLayoutId id="2147483777" r:id="rId2"/>
    <p:sldLayoutId id="2147483779" r:id="rId3"/>
    <p:sldLayoutId id="2147483776" r:id="rId4"/>
    <p:sldLayoutId id="2147483780" r:id="rId5"/>
    <p:sldLayoutId id="2147483775" r:id="rId6"/>
    <p:sldLayoutId id="2147483774" r:id="rId7"/>
    <p:sldLayoutId id="2147483773" r:id="rId8"/>
    <p:sldLayoutId id="2147483772" r:id="rId9"/>
    <p:sldLayoutId id="2147483771" r:id="rId10"/>
    <p:sldLayoutId id="2147483770" r:id="rId11"/>
    <p:sldLayoutId id="2147483769" r:id="rId12"/>
    <p:sldLayoutId id="2147483768" r:id="rId13"/>
    <p:sldLayoutId id="2147483767" r:id="rId14"/>
    <p:sldLayoutId id="2147483766" r:id="rId15"/>
    <p:sldLayoutId id="2147483781" r:id="rId16"/>
    <p:sldLayoutId id="2147483782" r:id="rId17"/>
    <p:sldLayoutId id="2147483783" r:id="rId18"/>
    <p:sldLayoutId id="2147483784" r:id="rId19"/>
    <p:sldLayoutId id="2147483785" r:id="rId20"/>
    <p:sldLayoutId id="2147483786" r:id="rId21"/>
    <p:sldLayoutId id="2147483787" r:id="rId22"/>
  </p:sldLayoutIdLst>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5334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pic>
        <p:nvPicPr>
          <p:cNvPr id="1033" name="Picture 9"/>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5889625"/>
            <a:ext cx="9144000" cy="96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8109551"/>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png"/><Relationship Id="rId1" Type="http://schemas.openxmlformats.org/officeDocument/2006/relationships/slideLayout" Target="../slideLayouts/slideLayout4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9.jpe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4.png"/><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13.png"/><Relationship Id="rId4" Type="http://schemas.openxmlformats.org/officeDocument/2006/relationships/oleObject" Target="../embeddings/oleObject2.bin"/></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3.vml"/><Relationship Id="rId5" Type="http://schemas.openxmlformats.org/officeDocument/2006/relationships/image" Target="../media/image18.pn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8" Type="http://schemas.openxmlformats.org/officeDocument/2006/relationships/oleObject" Target="../embeddings/oleObject7.bin"/><Relationship Id="rId13" Type="http://schemas.openxmlformats.org/officeDocument/2006/relationships/image" Target="../media/image21.png"/><Relationship Id="rId3" Type="http://schemas.openxmlformats.org/officeDocument/2006/relationships/image" Target="../media/image15.jpeg"/><Relationship Id="rId7" Type="http://schemas.openxmlformats.org/officeDocument/2006/relationships/image" Target="../media/image14.png"/><Relationship Id="rId12" Type="http://schemas.openxmlformats.org/officeDocument/2006/relationships/oleObject" Target="../embeddings/oleObject9.bin"/><Relationship Id="rId2" Type="http://schemas.openxmlformats.org/officeDocument/2006/relationships/slideLayout" Target="../slideLayouts/slideLayout12.xml"/><Relationship Id="rId1" Type="http://schemas.openxmlformats.org/officeDocument/2006/relationships/vmlDrawing" Target="../drawings/vmlDrawing4.vml"/><Relationship Id="rId6" Type="http://schemas.openxmlformats.org/officeDocument/2006/relationships/oleObject" Target="../embeddings/oleObject6.bin"/><Relationship Id="rId11" Type="http://schemas.openxmlformats.org/officeDocument/2006/relationships/image" Target="../media/image20.png"/><Relationship Id="rId5" Type="http://schemas.openxmlformats.org/officeDocument/2006/relationships/image" Target="../media/image13.png"/><Relationship Id="rId10" Type="http://schemas.openxmlformats.org/officeDocument/2006/relationships/oleObject" Target="../embeddings/oleObject8.bin"/><Relationship Id="rId4" Type="http://schemas.openxmlformats.org/officeDocument/2006/relationships/oleObject" Target="../embeddings/oleObject5.bin"/><Relationship Id="rId9" Type="http://schemas.openxmlformats.org/officeDocument/2006/relationships/image" Target="../media/image19.pn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12.xml"/><Relationship Id="rId1" Type="http://schemas.openxmlformats.org/officeDocument/2006/relationships/vmlDrawing" Target="../drawings/vmlDrawing5.vml"/><Relationship Id="rId5" Type="http://schemas.openxmlformats.org/officeDocument/2006/relationships/image" Target="../media/image24.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13.bin"/><Relationship Id="rId13" Type="http://schemas.openxmlformats.org/officeDocument/2006/relationships/image" Target="../media/image21.png"/><Relationship Id="rId3" Type="http://schemas.openxmlformats.org/officeDocument/2006/relationships/image" Target="../media/image15.jpeg"/><Relationship Id="rId7" Type="http://schemas.openxmlformats.org/officeDocument/2006/relationships/image" Target="../media/image14.png"/><Relationship Id="rId12" Type="http://schemas.openxmlformats.org/officeDocument/2006/relationships/oleObject" Target="../embeddings/oleObject15.bin"/><Relationship Id="rId17" Type="http://schemas.openxmlformats.org/officeDocument/2006/relationships/image" Target="../media/image26.png"/><Relationship Id="rId2" Type="http://schemas.openxmlformats.org/officeDocument/2006/relationships/slideLayout" Target="../slideLayouts/slideLayout12.xml"/><Relationship Id="rId16" Type="http://schemas.openxmlformats.org/officeDocument/2006/relationships/oleObject" Target="../embeddings/oleObject17.bin"/><Relationship Id="rId1" Type="http://schemas.openxmlformats.org/officeDocument/2006/relationships/vmlDrawing" Target="../drawings/vmlDrawing6.vml"/><Relationship Id="rId6" Type="http://schemas.openxmlformats.org/officeDocument/2006/relationships/oleObject" Target="../embeddings/oleObject12.bin"/><Relationship Id="rId11" Type="http://schemas.openxmlformats.org/officeDocument/2006/relationships/image" Target="../media/image20.png"/><Relationship Id="rId5" Type="http://schemas.openxmlformats.org/officeDocument/2006/relationships/image" Target="../media/image13.png"/><Relationship Id="rId15" Type="http://schemas.openxmlformats.org/officeDocument/2006/relationships/image" Target="../media/image25.png"/><Relationship Id="rId10" Type="http://schemas.openxmlformats.org/officeDocument/2006/relationships/oleObject" Target="../embeddings/oleObject14.bin"/><Relationship Id="rId4" Type="http://schemas.openxmlformats.org/officeDocument/2006/relationships/oleObject" Target="../embeddings/oleObject11.bin"/><Relationship Id="rId9" Type="http://schemas.openxmlformats.org/officeDocument/2006/relationships/image" Target="../media/image19.png"/><Relationship Id="rId14" Type="http://schemas.openxmlformats.org/officeDocument/2006/relationships/oleObject" Target="../embeddings/oleObject16.bin"/></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12.xml"/><Relationship Id="rId1" Type="http://schemas.openxmlformats.org/officeDocument/2006/relationships/vmlDrawing" Target="../drawings/vmlDrawing7.vml"/><Relationship Id="rId5" Type="http://schemas.openxmlformats.org/officeDocument/2006/relationships/image" Target="../media/image25.png"/><Relationship Id="rId4" Type="http://schemas.openxmlformats.org/officeDocument/2006/relationships/oleObject" Target="../embeddings/oleObject18.bin"/></Relationships>
</file>

<file path=ppt/slides/_rels/slide33.xml.rels><?xml version="1.0" encoding="UTF-8" standalone="yes"?>
<Relationships xmlns="http://schemas.openxmlformats.org/package/2006/relationships"><Relationship Id="rId8" Type="http://schemas.openxmlformats.org/officeDocument/2006/relationships/oleObject" Target="../embeddings/oleObject21.bin"/><Relationship Id="rId13" Type="http://schemas.openxmlformats.org/officeDocument/2006/relationships/oleObject" Target="../embeddings/oleObject24.bin"/><Relationship Id="rId18" Type="http://schemas.openxmlformats.org/officeDocument/2006/relationships/image" Target="../media/image19.png"/><Relationship Id="rId3" Type="http://schemas.openxmlformats.org/officeDocument/2006/relationships/image" Target="../media/image15.jpeg"/><Relationship Id="rId21" Type="http://schemas.openxmlformats.org/officeDocument/2006/relationships/oleObject" Target="../embeddings/oleObject28.bin"/><Relationship Id="rId7" Type="http://schemas.openxmlformats.org/officeDocument/2006/relationships/image" Target="../media/image20.png"/><Relationship Id="rId12" Type="http://schemas.openxmlformats.org/officeDocument/2006/relationships/oleObject" Target="../embeddings/oleObject23.bin"/><Relationship Id="rId17" Type="http://schemas.openxmlformats.org/officeDocument/2006/relationships/oleObject" Target="../embeddings/oleObject26.bin"/><Relationship Id="rId2" Type="http://schemas.openxmlformats.org/officeDocument/2006/relationships/slideLayout" Target="../slideLayouts/slideLayout12.xml"/><Relationship Id="rId16" Type="http://schemas.openxmlformats.org/officeDocument/2006/relationships/image" Target="../media/image14.png"/><Relationship Id="rId20" Type="http://schemas.openxmlformats.org/officeDocument/2006/relationships/image" Target="../media/image30.png"/><Relationship Id="rId1" Type="http://schemas.openxmlformats.org/officeDocument/2006/relationships/vmlDrawing" Target="../drawings/vmlDrawing8.vml"/><Relationship Id="rId6" Type="http://schemas.openxmlformats.org/officeDocument/2006/relationships/oleObject" Target="../embeddings/oleObject20.bin"/><Relationship Id="rId11" Type="http://schemas.openxmlformats.org/officeDocument/2006/relationships/image" Target="../media/image21.png"/><Relationship Id="rId5" Type="http://schemas.openxmlformats.org/officeDocument/2006/relationships/image" Target="../media/image13.png"/><Relationship Id="rId15" Type="http://schemas.openxmlformats.org/officeDocument/2006/relationships/oleObject" Target="../embeddings/oleObject25.bin"/><Relationship Id="rId10" Type="http://schemas.openxmlformats.org/officeDocument/2006/relationships/oleObject" Target="../embeddings/oleObject22.bin"/><Relationship Id="rId19" Type="http://schemas.openxmlformats.org/officeDocument/2006/relationships/oleObject" Target="../embeddings/oleObject27.bin"/><Relationship Id="rId4" Type="http://schemas.openxmlformats.org/officeDocument/2006/relationships/oleObject" Target="../embeddings/oleObject19.bin"/><Relationship Id="rId9" Type="http://schemas.openxmlformats.org/officeDocument/2006/relationships/image" Target="../media/image29.png"/><Relationship Id="rId14" Type="http://schemas.openxmlformats.org/officeDocument/2006/relationships/image" Target="../media/image25.png"/><Relationship Id="rId22" Type="http://schemas.openxmlformats.org/officeDocument/2006/relationships/image" Target="../media/image31.png"/></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12.xml"/><Relationship Id="rId1" Type="http://schemas.openxmlformats.org/officeDocument/2006/relationships/vmlDrawing" Target="../drawings/vmlDrawing9.vml"/><Relationship Id="rId5" Type="http://schemas.openxmlformats.org/officeDocument/2006/relationships/image" Target="../media/image21.png"/><Relationship Id="rId4" Type="http://schemas.openxmlformats.org/officeDocument/2006/relationships/oleObject" Target="../embeddings/oleObject29.bin"/></Relationships>
</file>

<file path=ppt/slides/_rels/slide36.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2" name="Rectangle 293"/>
          <p:cNvSpPr>
            <a:spLocks noChangeArrowheads="1"/>
          </p:cNvSpPr>
          <p:nvPr/>
        </p:nvSpPr>
        <p:spPr bwMode="auto">
          <a:xfrm>
            <a:off x="3200400" y="1143000"/>
            <a:ext cx="5503863"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70" tIns="47886" rIns="95770" bIns="47886"/>
          <a:lstStyle>
            <a:lvl1pPr defTabSz="957263">
              <a:defRPr>
                <a:solidFill>
                  <a:schemeClr val="tx1"/>
                </a:solidFill>
                <a:latin typeface="Arial" pitchFamily="34" charset="0"/>
              </a:defRPr>
            </a:lvl1pPr>
            <a:lvl2pPr marL="777875" indent="-298450" defTabSz="957263">
              <a:defRPr>
                <a:solidFill>
                  <a:schemeClr val="tx1"/>
                </a:solidFill>
                <a:latin typeface="Arial" pitchFamily="34" charset="0"/>
              </a:defRPr>
            </a:lvl2pPr>
            <a:lvl3pPr marL="1196975" indent="-239713" defTabSz="957263">
              <a:defRPr>
                <a:solidFill>
                  <a:schemeClr val="tx1"/>
                </a:solidFill>
                <a:latin typeface="Arial" pitchFamily="34" charset="0"/>
              </a:defRPr>
            </a:lvl3pPr>
            <a:lvl4pPr marL="1676400" indent="-239713" defTabSz="957263">
              <a:defRPr>
                <a:solidFill>
                  <a:schemeClr val="tx1"/>
                </a:solidFill>
                <a:latin typeface="Arial" pitchFamily="34" charset="0"/>
              </a:defRPr>
            </a:lvl4pPr>
            <a:lvl5pPr marL="2154238" indent="-238125" defTabSz="957263">
              <a:defRPr>
                <a:solidFill>
                  <a:schemeClr val="tx1"/>
                </a:solidFill>
                <a:latin typeface="Arial" pitchFamily="34" charset="0"/>
              </a:defRPr>
            </a:lvl5pPr>
            <a:lvl6pPr marL="2611438" indent="-238125" defTabSz="957263" fontAlgn="base">
              <a:spcBef>
                <a:spcPct val="0"/>
              </a:spcBef>
              <a:spcAft>
                <a:spcPct val="0"/>
              </a:spcAft>
              <a:defRPr>
                <a:solidFill>
                  <a:schemeClr val="tx1"/>
                </a:solidFill>
                <a:latin typeface="Arial" pitchFamily="34" charset="0"/>
              </a:defRPr>
            </a:lvl6pPr>
            <a:lvl7pPr marL="3068638" indent="-238125" defTabSz="957263" fontAlgn="base">
              <a:spcBef>
                <a:spcPct val="0"/>
              </a:spcBef>
              <a:spcAft>
                <a:spcPct val="0"/>
              </a:spcAft>
              <a:defRPr>
                <a:solidFill>
                  <a:schemeClr val="tx1"/>
                </a:solidFill>
                <a:latin typeface="Arial" pitchFamily="34" charset="0"/>
              </a:defRPr>
            </a:lvl7pPr>
            <a:lvl8pPr marL="3525838" indent="-238125" defTabSz="957263" fontAlgn="base">
              <a:spcBef>
                <a:spcPct val="0"/>
              </a:spcBef>
              <a:spcAft>
                <a:spcPct val="0"/>
              </a:spcAft>
              <a:defRPr>
                <a:solidFill>
                  <a:schemeClr val="tx1"/>
                </a:solidFill>
                <a:latin typeface="Arial" pitchFamily="34" charset="0"/>
              </a:defRPr>
            </a:lvl8pPr>
            <a:lvl9pPr marL="3983038" indent="-238125" defTabSz="957263" fontAlgn="base">
              <a:spcBef>
                <a:spcPct val="0"/>
              </a:spcBef>
              <a:spcAft>
                <a:spcPct val="0"/>
              </a:spcAft>
              <a:defRPr>
                <a:solidFill>
                  <a:schemeClr val="tx1"/>
                </a:solidFill>
                <a:latin typeface="Arial" pitchFamily="34" charset="0"/>
              </a:defRPr>
            </a:lvl9pPr>
          </a:lstStyle>
          <a:p>
            <a:pPr>
              <a:spcBef>
                <a:spcPct val="20000"/>
              </a:spcBef>
            </a:pPr>
            <a:r>
              <a:rPr lang="en-US" altLang="en-US" sz="3400" smtClean="0">
                <a:solidFill>
                  <a:srgbClr val="000000"/>
                </a:solidFill>
              </a:rPr>
              <a:t>Dr Catherine Black</a:t>
            </a:r>
          </a:p>
          <a:p>
            <a:pPr>
              <a:spcBef>
                <a:spcPct val="20000"/>
              </a:spcBef>
            </a:pPr>
            <a:r>
              <a:rPr lang="en-NZ" altLang="en-US" sz="1900" smtClean="0">
                <a:solidFill>
                  <a:srgbClr val="000000"/>
                </a:solidFill>
              </a:rPr>
              <a:t>Head of WOOMB NZ</a:t>
            </a:r>
            <a:endParaRPr lang="en-US" altLang="en-US" sz="1900" b="1" smtClean="0">
              <a:solidFill>
                <a:srgbClr val="000000"/>
              </a:solidFill>
            </a:endParaRPr>
          </a:p>
        </p:txBody>
      </p:sp>
      <p:pic>
        <p:nvPicPr>
          <p:cNvPr id="119816"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143000"/>
            <a:ext cx="182880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9817" name="Picture 9"/>
          <p:cNvPicPr>
            <a:picLocks noChangeAspect="1" noChangeArrowheads="1"/>
          </p:cNvPicPr>
          <p:nvPr/>
        </p:nvPicPr>
        <p:blipFill>
          <a:blip r:embed="rId3">
            <a:extLst>
              <a:ext uri="{28A0092B-C50C-407E-A947-70E740481C1C}">
                <a14:useLocalDpi xmlns:a14="http://schemas.microsoft.com/office/drawing/2010/main" val="0"/>
              </a:ext>
            </a:extLst>
          </a:blip>
          <a:srcRect r="732"/>
          <a:stretch>
            <a:fillRect/>
          </a:stretch>
        </p:blipFill>
        <p:spPr bwMode="auto">
          <a:xfrm>
            <a:off x="533400" y="4343400"/>
            <a:ext cx="8077200" cy="573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77189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3"/>
          <p:cNvSpPr>
            <a:spLocks/>
          </p:cNvSpPr>
          <p:nvPr/>
        </p:nvSpPr>
        <p:spPr bwMode="auto">
          <a:xfrm>
            <a:off x="0" y="2408238"/>
            <a:ext cx="9144000" cy="900112"/>
          </a:xfrm>
          <a:prstGeom prst="rect">
            <a:avLst/>
          </a:prstGeom>
          <a:noFill/>
          <a:ln w="9525">
            <a:noFill/>
            <a:miter lim="800000"/>
            <a:headEnd/>
            <a:tailEnd/>
          </a:ln>
        </p:spPr>
        <p:txBody>
          <a:bodyPr anchor="ctr"/>
          <a:lstStyle/>
          <a:p>
            <a:pPr algn="ctr" eaLnBrk="0" hangingPunct="0"/>
            <a:r>
              <a:rPr lang="en-AU" sz="4000" b="1">
                <a:solidFill>
                  <a:srgbClr val="0000CC"/>
                </a:solidFill>
                <a:cs typeface="Arial" charset="0"/>
              </a:rPr>
              <a:t>Hormonal control of ovulation</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3" name="Rectangle 3"/>
          <p:cNvSpPr>
            <a:spLocks noChangeArrowheads="1"/>
          </p:cNvSpPr>
          <p:nvPr/>
        </p:nvSpPr>
        <p:spPr bwMode="auto">
          <a:xfrm>
            <a:off x="4221163" y="5624513"/>
            <a:ext cx="900112" cy="739775"/>
          </a:xfrm>
          <a:prstGeom prst="rect">
            <a:avLst/>
          </a:prstGeom>
          <a:noFill/>
          <a:ln w="9525">
            <a:solidFill>
              <a:schemeClr val="tx1"/>
            </a:solidFill>
            <a:miter lim="800000"/>
            <a:headEnd/>
            <a:tailEnd/>
          </a:ln>
        </p:spPr>
        <p:txBody>
          <a:bodyPr wrap="none" anchor="ctr"/>
          <a:lstStyle/>
          <a:p>
            <a:endParaRPr lang="en-US"/>
          </a:p>
        </p:txBody>
      </p:sp>
      <p:sp>
        <p:nvSpPr>
          <p:cNvPr id="49154" name="Oval 4"/>
          <p:cNvSpPr>
            <a:spLocks noChangeArrowheads="1"/>
          </p:cNvSpPr>
          <p:nvPr/>
        </p:nvSpPr>
        <p:spPr bwMode="auto">
          <a:xfrm>
            <a:off x="744538" y="0"/>
            <a:ext cx="2686050" cy="1968500"/>
          </a:xfrm>
          <a:prstGeom prst="ellipse">
            <a:avLst/>
          </a:prstGeom>
          <a:noFill/>
          <a:ln w="9525">
            <a:solidFill>
              <a:schemeClr val="tx1"/>
            </a:solidFill>
            <a:round/>
            <a:headEnd/>
            <a:tailEnd/>
          </a:ln>
        </p:spPr>
        <p:txBody>
          <a:bodyPr wrap="none" anchor="ctr"/>
          <a:lstStyle/>
          <a:p>
            <a:endParaRPr lang="en-US"/>
          </a:p>
        </p:txBody>
      </p:sp>
      <p:sp>
        <p:nvSpPr>
          <p:cNvPr id="49155" name="Text Box 5"/>
          <p:cNvSpPr txBox="1">
            <a:spLocks noChangeArrowheads="1"/>
          </p:cNvSpPr>
          <p:nvPr/>
        </p:nvSpPr>
        <p:spPr bwMode="auto">
          <a:xfrm>
            <a:off x="1238250" y="280988"/>
            <a:ext cx="1968500" cy="1192212"/>
          </a:xfrm>
          <a:prstGeom prst="rect">
            <a:avLst/>
          </a:prstGeom>
          <a:noFill/>
          <a:ln w="9525">
            <a:noFill/>
            <a:miter lim="800000"/>
            <a:headEnd/>
            <a:tailEnd/>
          </a:ln>
        </p:spPr>
        <p:txBody>
          <a:bodyPr>
            <a:spAutoFit/>
          </a:bodyPr>
          <a:lstStyle/>
          <a:p>
            <a:pPr>
              <a:spcBef>
                <a:spcPct val="50000"/>
              </a:spcBef>
            </a:pPr>
            <a:r>
              <a:rPr lang="en-US" b="1"/>
              <a:t>Emotional</a:t>
            </a:r>
          </a:p>
          <a:p>
            <a:pPr>
              <a:spcBef>
                <a:spcPct val="50000"/>
              </a:spcBef>
            </a:pPr>
            <a:r>
              <a:rPr lang="en-US" b="1"/>
              <a:t>Stress</a:t>
            </a:r>
          </a:p>
          <a:p>
            <a:pPr>
              <a:spcBef>
                <a:spcPct val="50000"/>
              </a:spcBef>
            </a:pPr>
            <a:r>
              <a:rPr lang="en-US" b="1"/>
              <a:t>Eating disorder</a:t>
            </a:r>
          </a:p>
        </p:txBody>
      </p:sp>
      <p:sp>
        <p:nvSpPr>
          <p:cNvPr id="49156" name="Oval 6"/>
          <p:cNvSpPr>
            <a:spLocks noChangeArrowheads="1"/>
          </p:cNvSpPr>
          <p:nvPr/>
        </p:nvSpPr>
        <p:spPr bwMode="auto">
          <a:xfrm>
            <a:off x="6053138" y="0"/>
            <a:ext cx="2686050" cy="1968500"/>
          </a:xfrm>
          <a:prstGeom prst="ellipse">
            <a:avLst/>
          </a:prstGeom>
          <a:noFill/>
          <a:ln w="9525">
            <a:solidFill>
              <a:schemeClr val="tx1"/>
            </a:solidFill>
            <a:round/>
            <a:headEnd/>
            <a:tailEnd/>
          </a:ln>
        </p:spPr>
        <p:txBody>
          <a:bodyPr wrap="none" anchor="ctr"/>
          <a:lstStyle/>
          <a:p>
            <a:endParaRPr lang="en-US"/>
          </a:p>
        </p:txBody>
      </p:sp>
      <p:sp>
        <p:nvSpPr>
          <p:cNvPr id="49157" name="Text Box 7"/>
          <p:cNvSpPr txBox="1">
            <a:spLocks noChangeArrowheads="1"/>
          </p:cNvSpPr>
          <p:nvPr/>
        </p:nvSpPr>
        <p:spPr bwMode="auto">
          <a:xfrm>
            <a:off x="6573838" y="228600"/>
            <a:ext cx="1968500" cy="1604963"/>
          </a:xfrm>
          <a:prstGeom prst="rect">
            <a:avLst/>
          </a:prstGeom>
          <a:noFill/>
          <a:ln w="9525">
            <a:noFill/>
            <a:miter lim="800000"/>
            <a:headEnd/>
            <a:tailEnd/>
          </a:ln>
        </p:spPr>
        <p:txBody>
          <a:bodyPr>
            <a:spAutoFit/>
          </a:bodyPr>
          <a:lstStyle/>
          <a:p>
            <a:pPr>
              <a:spcBef>
                <a:spcPct val="50000"/>
              </a:spcBef>
            </a:pPr>
            <a:r>
              <a:rPr lang="en-US" b="1"/>
              <a:t>Environmental</a:t>
            </a:r>
          </a:p>
          <a:p>
            <a:pPr>
              <a:spcBef>
                <a:spcPct val="50000"/>
              </a:spcBef>
            </a:pPr>
            <a:r>
              <a:rPr lang="en-US" b="1"/>
              <a:t>Nutrition</a:t>
            </a:r>
          </a:p>
          <a:p>
            <a:pPr>
              <a:spcBef>
                <a:spcPct val="50000"/>
              </a:spcBef>
            </a:pPr>
            <a:r>
              <a:rPr lang="en-US" b="1"/>
              <a:t>Exercise</a:t>
            </a:r>
          </a:p>
          <a:p>
            <a:pPr>
              <a:spcBef>
                <a:spcPct val="50000"/>
              </a:spcBef>
            </a:pPr>
            <a:r>
              <a:rPr lang="en-US" b="1"/>
              <a:t>Drugs</a:t>
            </a:r>
          </a:p>
        </p:txBody>
      </p:sp>
      <p:sp>
        <p:nvSpPr>
          <p:cNvPr id="49158" name="Line 8"/>
          <p:cNvSpPr>
            <a:spLocks noChangeShapeType="1"/>
          </p:cNvSpPr>
          <p:nvPr/>
        </p:nvSpPr>
        <p:spPr bwMode="auto">
          <a:xfrm>
            <a:off x="3278188" y="534988"/>
            <a:ext cx="465137" cy="323850"/>
          </a:xfrm>
          <a:prstGeom prst="line">
            <a:avLst/>
          </a:prstGeom>
          <a:noFill/>
          <a:ln w="9525">
            <a:solidFill>
              <a:schemeClr val="tx1"/>
            </a:solidFill>
            <a:round/>
            <a:headEnd/>
            <a:tailEnd/>
          </a:ln>
        </p:spPr>
        <p:txBody>
          <a:bodyPr/>
          <a:lstStyle/>
          <a:p>
            <a:endParaRPr lang="en-US"/>
          </a:p>
        </p:txBody>
      </p:sp>
      <p:sp>
        <p:nvSpPr>
          <p:cNvPr id="49159" name="Line 9"/>
          <p:cNvSpPr>
            <a:spLocks noChangeShapeType="1"/>
          </p:cNvSpPr>
          <p:nvPr/>
        </p:nvSpPr>
        <p:spPr bwMode="auto">
          <a:xfrm flipH="1">
            <a:off x="5684838" y="673100"/>
            <a:ext cx="434975" cy="282575"/>
          </a:xfrm>
          <a:prstGeom prst="line">
            <a:avLst/>
          </a:prstGeom>
          <a:noFill/>
          <a:ln w="9525">
            <a:solidFill>
              <a:schemeClr val="tx1"/>
            </a:solidFill>
            <a:round/>
            <a:headEnd/>
            <a:tailEnd/>
          </a:ln>
        </p:spPr>
        <p:txBody>
          <a:bodyPr/>
          <a:lstStyle/>
          <a:p>
            <a:endParaRPr lang="en-US"/>
          </a:p>
        </p:txBody>
      </p:sp>
      <p:sp>
        <p:nvSpPr>
          <p:cNvPr id="49160" name="Text Box 10"/>
          <p:cNvSpPr txBox="1">
            <a:spLocks noChangeArrowheads="1"/>
          </p:cNvSpPr>
          <p:nvPr/>
        </p:nvSpPr>
        <p:spPr bwMode="auto">
          <a:xfrm>
            <a:off x="3840163" y="773113"/>
            <a:ext cx="1812925" cy="366712"/>
          </a:xfrm>
          <a:prstGeom prst="rect">
            <a:avLst/>
          </a:prstGeom>
          <a:noFill/>
          <a:ln w="9525">
            <a:noFill/>
            <a:miter lim="800000"/>
            <a:headEnd/>
            <a:tailEnd/>
          </a:ln>
        </p:spPr>
        <p:txBody>
          <a:bodyPr>
            <a:spAutoFit/>
          </a:bodyPr>
          <a:lstStyle/>
          <a:p>
            <a:pPr>
              <a:spcBef>
                <a:spcPct val="50000"/>
              </a:spcBef>
            </a:pPr>
            <a:r>
              <a:rPr lang="en-US" b="1"/>
              <a:t>Hypothalamus</a:t>
            </a:r>
          </a:p>
        </p:txBody>
      </p:sp>
      <p:sp>
        <p:nvSpPr>
          <p:cNvPr id="49161" name="Line 11"/>
          <p:cNvSpPr>
            <a:spLocks noChangeShapeType="1"/>
          </p:cNvSpPr>
          <p:nvPr/>
        </p:nvSpPr>
        <p:spPr bwMode="auto">
          <a:xfrm>
            <a:off x="4699000" y="1181100"/>
            <a:ext cx="0" cy="407988"/>
          </a:xfrm>
          <a:prstGeom prst="line">
            <a:avLst/>
          </a:prstGeom>
          <a:noFill/>
          <a:ln w="9525">
            <a:solidFill>
              <a:schemeClr val="tx1"/>
            </a:solidFill>
            <a:round/>
            <a:headEnd/>
            <a:tailEnd/>
          </a:ln>
        </p:spPr>
        <p:txBody>
          <a:bodyPr/>
          <a:lstStyle/>
          <a:p>
            <a:endParaRPr lang="en-US"/>
          </a:p>
        </p:txBody>
      </p:sp>
      <p:sp>
        <p:nvSpPr>
          <p:cNvPr id="49162" name="Text Box 12"/>
          <p:cNvSpPr txBox="1">
            <a:spLocks noChangeArrowheads="1"/>
          </p:cNvSpPr>
          <p:nvPr/>
        </p:nvSpPr>
        <p:spPr bwMode="auto">
          <a:xfrm>
            <a:off x="4210050" y="1538288"/>
            <a:ext cx="1743075" cy="366712"/>
          </a:xfrm>
          <a:prstGeom prst="rect">
            <a:avLst/>
          </a:prstGeom>
          <a:noFill/>
          <a:ln w="9525">
            <a:noFill/>
            <a:miter lim="800000"/>
            <a:headEnd/>
            <a:tailEnd/>
          </a:ln>
        </p:spPr>
        <p:txBody>
          <a:bodyPr>
            <a:spAutoFit/>
          </a:bodyPr>
          <a:lstStyle/>
          <a:p>
            <a:pPr>
              <a:spcBef>
                <a:spcPct val="50000"/>
              </a:spcBef>
            </a:pPr>
            <a:r>
              <a:rPr lang="en-US" b="1"/>
              <a:t>Pituitary</a:t>
            </a:r>
          </a:p>
        </p:txBody>
      </p:sp>
      <p:sp>
        <p:nvSpPr>
          <p:cNvPr id="49163" name="Line 13"/>
          <p:cNvSpPr>
            <a:spLocks noChangeShapeType="1"/>
          </p:cNvSpPr>
          <p:nvPr/>
        </p:nvSpPr>
        <p:spPr bwMode="auto">
          <a:xfrm>
            <a:off x="4684713" y="1857375"/>
            <a:ext cx="0" cy="422275"/>
          </a:xfrm>
          <a:prstGeom prst="line">
            <a:avLst/>
          </a:prstGeom>
          <a:noFill/>
          <a:ln w="9525">
            <a:solidFill>
              <a:schemeClr val="tx1"/>
            </a:solidFill>
            <a:round/>
            <a:headEnd/>
            <a:tailEnd/>
          </a:ln>
        </p:spPr>
        <p:txBody>
          <a:bodyPr/>
          <a:lstStyle/>
          <a:p>
            <a:endParaRPr lang="en-US"/>
          </a:p>
        </p:txBody>
      </p:sp>
      <p:sp>
        <p:nvSpPr>
          <p:cNvPr id="49164" name="Text Box 14"/>
          <p:cNvSpPr txBox="1">
            <a:spLocks noChangeArrowheads="1"/>
          </p:cNvSpPr>
          <p:nvPr/>
        </p:nvSpPr>
        <p:spPr bwMode="auto">
          <a:xfrm>
            <a:off x="4132263" y="2274888"/>
            <a:ext cx="1743075" cy="366712"/>
          </a:xfrm>
          <a:prstGeom prst="rect">
            <a:avLst/>
          </a:prstGeom>
          <a:noFill/>
          <a:ln w="9525">
            <a:noFill/>
            <a:miter lim="800000"/>
            <a:headEnd/>
            <a:tailEnd/>
          </a:ln>
        </p:spPr>
        <p:txBody>
          <a:bodyPr>
            <a:spAutoFit/>
          </a:bodyPr>
          <a:lstStyle/>
          <a:p>
            <a:pPr>
              <a:spcBef>
                <a:spcPct val="50000"/>
              </a:spcBef>
            </a:pPr>
            <a:r>
              <a:rPr lang="en-US" b="1"/>
              <a:t>Thyroid</a:t>
            </a:r>
          </a:p>
        </p:txBody>
      </p:sp>
      <p:sp>
        <p:nvSpPr>
          <p:cNvPr id="49165" name="Line 15"/>
          <p:cNvSpPr>
            <a:spLocks noChangeShapeType="1"/>
          </p:cNvSpPr>
          <p:nvPr/>
        </p:nvSpPr>
        <p:spPr bwMode="auto">
          <a:xfrm>
            <a:off x="4672013" y="2644775"/>
            <a:ext cx="0" cy="309563"/>
          </a:xfrm>
          <a:prstGeom prst="line">
            <a:avLst/>
          </a:prstGeom>
          <a:noFill/>
          <a:ln w="9525">
            <a:solidFill>
              <a:schemeClr val="tx1"/>
            </a:solidFill>
            <a:round/>
            <a:headEnd/>
            <a:tailEnd/>
          </a:ln>
        </p:spPr>
        <p:txBody>
          <a:bodyPr/>
          <a:lstStyle/>
          <a:p>
            <a:endParaRPr lang="en-US"/>
          </a:p>
        </p:txBody>
      </p:sp>
      <p:sp>
        <p:nvSpPr>
          <p:cNvPr id="49166" name="Text Box 16"/>
          <p:cNvSpPr txBox="1">
            <a:spLocks noChangeArrowheads="1"/>
          </p:cNvSpPr>
          <p:nvPr/>
        </p:nvSpPr>
        <p:spPr bwMode="auto">
          <a:xfrm>
            <a:off x="4178300" y="3040063"/>
            <a:ext cx="1743075" cy="366712"/>
          </a:xfrm>
          <a:prstGeom prst="rect">
            <a:avLst/>
          </a:prstGeom>
          <a:noFill/>
          <a:ln w="9525">
            <a:noFill/>
            <a:miter lim="800000"/>
            <a:headEnd/>
            <a:tailEnd/>
          </a:ln>
        </p:spPr>
        <p:txBody>
          <a:bodyPr>
            <a:spAutoFit/>
          </a:bodyPr>
          <a:lstStyle/>
          <a:p>
            <a:pPr>
              <a:spcBef>
                <a:spcPct val="50000"/>
              </a:spcBef>
            </a:pPr>
            <a:r>
              <a:rPr lang="en-US" b="1"/>
              <a:t>Adrenal</a:t>
            </a:r>
          </a:p>
        </p:txBody>
      </p:sp>
      <p:sp>
        <p:nvSpPr>
          <p:cNvPr id="49167" name="Line 17"/>
          <p:cNvSpPr>
            <a:spLocks noChangeShapeType="1"/>
          </p:cNvSpPr>
          <p:nvPr/>
        </p:nvSpPr>
        <p:spPr bwMode="auto">
          <a:xfrm>
            <a:off x="4670425" y="3376613"/>
            <a:ext cx="0" cy="407987"/>
          </a:xfrm>
          <a:prstGeom prst="line">
            <a:avLst/>
          </a:prstGeom>
          <a:noFill/>
          <a:ln w="9525">
            <a:solidFill>
              <a:schemeClr val="tx1"/>
            </a:solidFill>
            <a:round/>
            <a:headEnd/>
            <a:tailEnd/>
          </a:ln>
        </p:spPr>
        <p:txBody>
          <a:bodyPr/>
          <a:lstStyle/>
          <a:p>
            <a:endParaRPr lang="en-US"/>
          </a:p>
        </p:txBody>
      </p:sp>
      <p:sp>
        <p:nvSpPr>
          <p:cNvPr id="49168" name="AutoShape 20"/>
          <p:cNvSpPr>
            <a:spLocks noChangeArrowheads="1"/>
          </p:cNvSpPr>
          <p:nvPr/>
        </p:nvSpPr>
        <p:spPr bwMode="auto">
          <a:xfrm>
            <a:off x="3813175" y="3827463"/>
            <a:ext cx="1658938" cy="801687"/>
          </a:xfrm>
          <a:prstGeom prst="triangle">
            <a:avLst>
              <a:gd name="adj" fmla="val 50000"/>
            </a:avLst>
          </a:prstGeom>
          <a:noFill/>
          <a:ln w="9525">
            <a:solidFill>
              <a:schemeClr val="tx1"/>
            </a:solidFill>
            <a:miter lim="800000"/>
            <a:headEnd/>
            <a:tailEnd/>
          </a:ln>
        </p:spPr>
        <p:txBody>
          <a:bodyPr wrap="none" anchor="ctr"/>
          <a:lstStyle/>
          <a:p>
            <a:endParaRPr lang="en-US"/>
          </a:p>
        </p:txBody>
      </p:sp>
      <p:sp>
        <p:nvSpPr>
          <p:cNvPr id="49169" name="Text Box 21"/>
          <p:cNvSpPr txBox="1">
            <a:spLocks noChangeArrowheads="1"/>
          </p:cNvSpPr>
          <p:nvPr/>
        </p:nvSpPr>
        <p:spPr bwMode="auto">
          <a:xfrm>
            <a:off x="5465763" y="4240213"/>
            <a:ext cx="1743075" cy="366712"/>
          </a:xfrm>
          <a:prstGeom prst="rect">
            <a:avLst/>
          </a:prstGeom>
          <a:noFill/>
          <a:ln w="9525">
            <a:noFill/>
            <a:miter lim="800000"/>
            <a:headEnd/>
            <a:tailEnd/>
          </a:ln>
        </p:spPr>
        <p:txBody>
          <a:bodyPr>
            <a:spAutoFit/>
          </a:bodyPr>
          <a:lstStyle/>
          <a:p>
            <a:pPr>
              <a:spcBef>
                <a:spcPct val="50000"/>
              </a:spcBef>
            </a:pPr>
            <a:r>
              <a:rPr lang="en-US" b="1"/>
              <a:t>Ovary</a:t>
            </a:r>
          </a:p>
        </p:txBody>
      </p:sp>
      <p:sp>
        <p:nvSpPr>
          <p:cNvPr id="49170" name="Text Box 22"/>
          <p:cNvSpPr txBox="1">
            <a:spLocks noChangeArrowheads="1"/>
          </p:cNvSpPr>
          <p:nvPr/>
        </p:nvSpPr>
        <p:spPr bwMode="auto">
          <a:xfrm>
            <a:off x="2867025" y="4268788"/>
            <a:ext cx="1743075" cy="366712"/>
          </a:xfrm>
          <a:prstGeom prst="rect">
            <a:avLst/>
          </a:prstGeom>
          <a:noFill/>
          <a:ln w="9525">
            <a:noFill/>
            <a:miter lim="800000"/>
            <a:headEnd/>
            <a:tailEnd/>
          </a:ln>
        </p:spPr>
        <p:txBody>
          <a:bodyPr>
            <a:spAutoFit/>
          </a:bodyPr>
          <a:lstStyle/>
          <a:p>
            <a:pPr>
              <a:spcBef>
                <a:spcPct val="50000"/>
              </a:spcBef>
            </a:pPr>
            <a:r>
              <a:rPr lang="en-US" b="1"/>
              <a:t>Ovary</a:t>
            </a:r>
          </a:p>
        </p:txBody>
      </p:sp>
      <p:sp>
        <p:nvSpPr>
          <p:cNvPr id="49171" name="AutoShape 23"/>
          <p:cNvSpPr>
            <a:spLocks noChangeArrowheads="1"/>
          </p:cNvSpPr>
          <p:nvPr/>
        </p:nvSpPr>
        <p:spPr bwMode="auto">
          <a:xfrm rot="10800000">
            <a:off x="3811588" y="4629150"/>
            <a:ext cx="1646237" cy="704850"/>
          </a:xfrm>
          <a:prstGeom prst="triangle">
            <a:avLst>
              <a:gd name="adj" fmla="val 49426"/>
            </a:avLst>
          </a:prstGeom>
          <a:noFill/>
          <a:ln w="9525">
            <a:solidFill>
              <a:schemeClr val="tx1"/>
            </a:solidFill>
            <a:miter lim="800000"/>
            <a:headEnd/>
            <a:tailEnd/>
          </a:ln>
        </p:spPr>
        <p:txBody>
          <a:bodyPr wrap="none" anchor="ctr"/>
          <a:lstStyle/>
          <a:p>
            <a:endParaRPr lang="en-US"/>
          </a:p>
        </p:txBody>
      </p:sp>
      <p:sp>
        <p:nvSpPr>
          <p:cNvPr id="49172" name="Text Box 24"/>
          <p:cNvSpPr txBox="1">
            <a:spLocks noChangeArrowheads="1"/>
          </p:cNvSpPr>
          <p:nvPr/>
        </p:nvSpPr>
        <p:spPr bwMode="auto">
          <a:xfrm>
            <a:off x="4276725" y="5229225"/>
            <a:ext cx="1743075" cy="366713"/>
          </a:xfrm>
          <a:prstGeom prst="rect">
            <a:avLst/>
          </a:prstGeom>
          <a:noFill/>
          <a:ln w="9525">
            <a:noFill/>
            <a:miter lim="800000"/>
            <a:headEnd/>
            <a:tailEnd/>
          </a:ln>
        </p:spPr>
        <p:txBody>
          <a:bodyPr>
            <a:spAutoFit/>
          </a:bodyPr>
          <a:lstStyle/>
          <a:p>
            <a:pPr>
              <a:spcBef>
                <a:spcPct val="50000"/>
              </a:spcBef>
            </a:pPr>
            <a:r>
              <a:rPr lang="en-US" b="1"/>
              <a:t>cervix</a:t>
            </a:r>
          </a:p>
        </p:txBody>
      </p:sp>
      <p:sp>
        <p:nvSpPr>
          <p:cNvPr id="49173" name="Text Box 25"/>
          <p:cNvSpPr txBox="1">
            <a:spLocks noChangeArrowheads="1"/>
          </p:cNvSpPr>
          <p:nvPr/>
        </p:nvSpPr>
        <p:spPr bwMode="auto">
          <a:xfrm>
            <a:off x="6583363" y="3108325"/>
            <a:ext cx="2011362" cy="366713"/>
          </a:xfrm>
          <a:prstGeom prst="rect">
            <a:avLst/>
          </a:prstGeom>
          <a:noFill/>
          <a:ln w="9525">
            <a:noFill/>
            <a:miter lim="800000"/>
            <a:headEnd/>
            <a:tailEnd/>
          </a:ln>
        </p:spPr>
        <p:txBody>
          <a:bodyPr>
            <a:spAutoFit/>
          </a:bodyPr>
          <a:lstStyle/>
          <a:p>
            <a:pPr>
              <a:spcBef>
                <a:spcPct val="50000"/>
              </a:spcBef>
            </a:pPr>
            <a:r>
              <a:rPr lang="en-US" b="1"/>
              <a:t>Pancreas</a:t>
            </a:r>
          </a:p>
        </p:txBody>
      </p:sp>
      <p:sp>
        <p:nvSpPr>
          <p:cNvPr id="49174" name="Text Box 26"/>
          <p:cNvSpPr txBox="1">
            <a:spLocks noChangeArrowheads="1"/>
          </p:cNvSpPr>
          <p:nvPr/>
        </p:nvSpPr>
        <p:spPr bwMode="auto">
          <a:xfrm>
            <a:off x="2744788" y="6491288"/>
            <a:ext cx="4699000" cy="366712"/>
          </a:xfrm>
          <a:prstGeom prst="rect">
            <a:avLst/>
          </a:prstGeom>
          <a:noFill/>
          <a:ln w="9525">
            <a:noFill/>
            <a:miter lim="800000"/>
            <a:headEnd/>
            <a:tailEnd/>
          </a:ln>
        </p:spPr>
        <p:txBody>
          <a:bodyPr>
            <a:spAutoFit/>
          </a:bodyPr>
          <a:lstStyle/>
          <a:p>
            <a:pPr>
              <a:spcBef>
                <a:spcPct val="50000"/>
              </a:spcBef>
            </a:pPr>
            <a:r>
              <a:rPr lang="en-US" b="1"/>
              <a:t>cervical mucus observed at the vulva</a:t>
            </a:r>
          </a:p>
        </p:txBody>
      </p:sp>
      <p:sp>
        <p:nvSpPr>
          <p:cNvPr id="49175" name="Text Box 24"/>
          <p:cNvSpPr txBox="1">
            <a:spLocks noChangeArrowheads="1"/>
          </p:cNvSpPr>
          <p:nvPr/>
        </p:nvSpPr>
        <p:spPr bwMode="auto">
          <a:xfrm>
            <a:off x="3983038" y="4389438"/>
            <a:ext cx="1336675" cy="290512"/>
          </a:xfrm>
          <a:prstGeom prst="rect">
            <a:avLst/>
          </a:prstGeom>
          <a:noFill/>
          <a:ln w="9525">
            <a:noFill/>
            <a:miter lim="800000"/>
            <a:headEnd/>
            <a:tailEnd/>
          </a:ln>
        </p:spPr>
        <p:txBody>
          <a:bodyPr>
            <a:spAutoFit/>
          </a:bodyPr>
          <a:lstStyle/>
          <a:p>
            <a:pPr>
              <a:spcBef>
                <a:spcPct val="50000"/>
              </a:spcBef>
            </a:pPr>
            <a:r>
              <a:rPr lang="en-US" sz="1300" b="1"/>
              <a:t>endometrium</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3"/>
          <p:cNvSpPr>
            <a:spLocks/>
          </p:cNvSpPr>
          <p:nvPr/>
        </p:nvSpPr>
        <p:spPr bwMode="auto">
          <a:xfrm>
            <a:off x="0" y="2408238"/>
            <a:ext cx="9144000" cy="900112"/>
          </a:xfrm>
          <a:prstGeom prst="rect">
            <a:avLst/>
          </a:prstGeom>
          <a:noFill/>
          <a:ln w="9525">
            <a:noFill/>
            <a:miter lim="800000"/>
            <a:headEnd/>
            <a:tailEnd/>
          </a:ln>
        </p:spPr>
        <p:txBody>
          <a:bodyPr anchor="ctr"/>
          <a:lstStyle/>
          <a:p>
            <a:pPr algn="ctr" eaLnBrk="0" hangingPunct="0"/>
            <a:r>
              <a:rPr lang="en-AU" sz="4600" b="1">
                <a:solidFill>
                  <a:srgbClr val="000099"/>
                </a:solidFill>
                <a:cs typeface="Arial" charset="0"/>
              </a:rPr>
              <a:t>What is the Billings Method</a:t>
            </a:r>
            <a:r>
              <a:rPr lang="en-AU" sz="4600">
                <a:solidFill>
                  <a:srgbClr val="000099"/>
                </a:solidFill>
                <a:cs typeface="Arial" charset="0"/>
              </a:rPr>
              <a:t>™</a:t>
            </a:r>
            <a:r>
              <a:rPr lang="en-AU" sz="4600" b="1">
                <a:solidFill>
                  <a:srgbClr val="000099"/>
                </a:solidFill>
                <a:cs typeface="Arial" charset="0"/>
              </a:rPr>
              <a:t>?</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6564" name="Object 2"/>
          <p:cNvGraphicFramePr>
            <a:graphicFrameLocks noChangeAspect="1"/>
          </p:cNvGraphicFramePr>
          <p:nvPr/>
        </p:nvGraphicFramePr>
        <p:xfrm>
          <a:off x="4994275" y="742950"/>
          <a:ext cx="3629025" cy="4995863"/>
        </p:xfrm>
        <a:graphic>
          <a:graphicData uri="http://schemas.openxmlformats.org/presentationml/2006/ole">
            <mc:AlternateContent xmlns:mc="http://schemas.openxmlformats.org/markup-compatibility/2006">
              <mc:Choice xmlns:v="urn:schemas-microsoft-com:vml" Requires="v">
                <p:oleObj spid="_x0000_s730115" name="Bitmap Image" r:id="rId3" imgW="6923810" imgH="9535856" progId="PBrush">
                  <p:embed/>
                </p:oleObj>
              </mc:Choice>
              <mc:Fallback>
                <p:oleObj name="Bitmap Image" r:id="rId3" imgW="6923810" imgH="9535856" progId="PBrush">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4275" y="742950"/>
                        <a:ext cx="3629025" cy="4995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p:cNvSpPr txBox="1"/>
          <p:nvPr/>
        </p:nvSpPr>
        <p:spPr>
          <a:xfrm>
            <a:off x="-423863" y="1419225"/>
            <a:ext cx="5233988" cy="2908300"/>
          </a:xfrm>
          <a:prstGeom prst="rect">
            <a:avLst/>
          </a:prstGeom>
          <a:noFill/>
        </p:spPr>
        <p:txBody>
          <a:bodyPr>
            <a:spAutoFit/>
          </a:bodyPr>
          <a:lstStyle/>
          <a:p>
            <a:pPr marL="273050">
              <a:defRPr/>
            </a:pPr>
            <a:endParaRPr lang="en-US" sz="3200">
              <a:solidFill>
                <a:srgbClr val="FFCC66"/>
              </a:solidFill>
              <a:effectLst>
                <a:outerShdw blurRad="38100" dist="38100" dir="2700000" algn="tl">
                  <a:srgbClr val="C0C0C0"/>
                </a:outerShdw>
              </a:effectLst>
              <a:cs typeface="Arial" charset="0"/>
            </a:endParaRPr>
          </a:p>
          <a:p>
            <a:pPr lvl="2" indent="-379413">
              <a:lnSpc>
                <a:spcPct val="150000"/>
              </a:lnSpc>
              <a:buSzPct val="85000"/>
              <a:defRPr/>
            </a:pPr>
            <a:r>
              <a:rPr lang="en-US" sz="2400"/>
              <a:t>	Drs John and Evelyn Billings</a:t>
            </a:r>
          </a:p>
          <a:p>
            <a:pPr lvl="2" indent="-379413" algn="ctr">
              <a:lnSpc>
                <a:spcPct val="150000"/>
              </a:lnSpc>
              <a:buSzPct val="85000"/>
              <a:defRPr/>
            </a:pPr>
            <a:r>
              <a:rPr lang="en-US" sz="2400"/>
              <a:t>Order of Australia for their work</a:t>
            </a:r>
          </a:p>
          <a:p>
            <a:pPr lvl="2" indent="-379413" algn="ctr">
              <a:lnSpc>
                <a:spcPct val="150000"/>
              </a:lnSpc>
              <a:buSzPct val="85000"/>
              <a:defRPr/>
            </a:pPr>
            <a:r>
              <a:rPr lang="en-US" sz="2400"/>
              <a:t>On Natural Fertility Awareness</a:t>
            </a:r>
          </a:p>
          <a:p>
            <a:pPr lvl="2" indent="-379413">
              <a:lnSpc>
                <a:spcPct val="150000"/>
              </a:lnSpc>
              <a:buSzPct val="85000"/>
              <a:buFontTx/>
              <a:buBlip>
                <a:blip r:embed="rId5"/>
              </a:buBlip>
              <a:defRPr/>
            </a:pPr>
            <a:endParaRPr lang="en-AU" sz="300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Text Box 3"/>
          <p:cNvSpPr txBox="1">
            <a:spLocks noChangeArrowheads="1"/>
          </p:cNvSpPr>
          <p:nvPr/>
        </p:nvSpPr>
        <p:spPr bwMode="auto">
          <a:xfrm>
            <a:off x="84138" y="1571625"/>
            <a:ext cx="4225925" cy="2773363"/>
          </a:xfrm>
          <a:prstGeom prst="rect">
            <a:avLst/>
          </a:prstGeom>
          <a:solidFill>
            <a:srgbClr val="FFCC66"/>
          </a:solidFill>
          <a:ln w="57150" cmpd="thickThin">
            <a:solidFill>
              <a:srgbClr val="000080"/>
            </a:solidFill>
            <a:miter lim="800000"/>
            <a:headEnd/>
            <a:tailEnd/>
          </a:ln>
        </p:spPr>
        <p:txBody>
          <a:bodyPr>
            <a:spAutoFit/>
          </a:bodyPr>
          <a:lstStyle/>
          <a:p>
            <a:pPr>
              <a:spcBef>
                <a:spcPct val="50000"/>
              </a:spcBef>
            </a:pPr>
            <a:r>
              <a:rPr lang="en-AU" sz="3200" b="1"/>
              <a:t>Male Fertility</a:t>
            </a:r>
          </a:p>
          <a:p>
            <a:pPr>
              <a:spcBef>
                <a:spcPct val="50000"/>
              </a:spcBef>
            </a:pPr>
            <a:r>
              <a:rPr lang="en-AU" sz="2800"/>
              <a:t>Sperm production begins at puberty.</a:t>
            </a:r>
          </a:p>
          <a:p>
            <a:pPr>
              <a:spcBef>
                <a:spcPct val="50000"/>
              </a:spcBef>
            </a:pPr>
            <a:r>
              <a:rPr lang="en-AU" sz="2800"/>
              <a:t>Production of sperm continues throughout life</a:t>
            </a:r>
            <a:r>
              <a:rPr lang="en-AU" sz="2800">
                <a:solidFill>
                  <a:srgbClr val="003399"/>
                </a:solidFill>
              </a:rPr>
              <a:t>.</a:t>
            </a:r>
          </a:p>
        </p:txBody>
      </p:sp>
      <p:sp>
        <p:nvSpPr>
          <p:cNvPr id="83972" name="Text Box 4"/>
          <p:cNvSpPr txBox="1">
            <a:spLocks noChangeArrowheads="1"/>
          </p:cNvSpPr>
          <p:nvPr/>
        </p:nvSpPr>
        <p:spPr bwMode="auto">
          <a:xfrm>
            <a:off x="4884738" y="1566863"/>
            <a:ext cx="4197350" cy="2797175"/>
          </a:xfrm>
          <a:prstGeom prst="rect">
            <a:avLst/>
          </a:prstGeom>
          <a:solidFill>
            <a:srgbClr val="FFCC66"/>
          </a:solidFill>
          <a:ln w="57150" cmpd="thickThin">
            <a:solidFill>
              <a:schemeClr val="tx1"/>
            </a:solidFill>
            <a:miter lim="800000"/>
            <a:headEnd/>
            <a:tailEnd/>
          </a:ln>
        </p:spPr>
        <p:txBody>
          <a:bodyPr>
            <a:spAutoFit/>
          </a:bodyPr>
          <a:lstStyle/>
          <a:p>
            <a:pPr>
              <a:spcBef>
                <a:spcPct val="50000"/>
              </a:spcBef>
            </a:pPr>
            <a:r>
              <a:rPr lang="en-AU" sz="3200" b="1"/>
              <a:t>Female Fertility</a:t>
            </a:r>
          </a:p>
          <a:p>
            <a:pPr>
              <a:lnSpc>
                <a:spcPct val="89000"/>
              </a:lnSpc>
              <a:spcBef>
                <a:spcPct val="50000"/>
              </a:spcBef>
            </a:pPr>
            <a:r>
              <a:rPr lang="en-AU" sz="2800"/>
              <a:t>Begins from puberty.</a:t>
            </a:r>
          </a:p>
          <a:p>
            <a:pPr>
              <a:lnSpc>
                <a:spcPct val="89000"/>
              </a:lnSpc>
              <a:spcBef>
                <a:spcPct val="50000"/>
              </a:spcBef>
            </a:pPr>
            <a:r>
              <a:rPr lang="en-AU" sz="2800"/>
              <a:t>Cyclic – potentially fertile for approx 5-7 days.</a:t>
            </a:r>
          </a:p>
          <a:p>
            <a:pPr>
              <a:lnSpc>
                <a:spcPct val="89000"/>
              </a:lnSpc>
              <a:spcBef>
                <a:spcPct val="50000"/>
              </a:spcBef>
            </a:pPr>
            <a:r>
              <a:rPr lang="en-AU" sz="2800"/>
              <a:t>Finishes at menopause.</a:t>
            </a:r>
          </a:p>
        </p:txBody>
      </p:sp>
      <p:sp>
        <p:nvSpPr>
          <p:cNvPr id="83973" name="Text Box 5"/>
          <p:cNvSpPr txBox="1">
            <a:spLocks noChangeArrowheads="1"/>
          </p:cNvSpPr>
          <p:nvPr/>
        </p:nvSpPr>
        <p:spPr bwMode="auto">
          <a:xfrm>
            <a:off x="4221163" y="2517775"/>
            <a:ext cx="571500" cy="1189038"/>
          </a:xfrm>
          <a:prstGeom prst="rect">
            <a:avLst/>
          </a:prstGeom>
          <a:noFill/>
          <a:ln w="9525">
            <a:noFill/>
            <a:miter lim="800000"/>
            <a:headEnd/>
            <a:tailEnd/>
          </a:ln>
          <a:effectLst/>
        </p:spPr>
        <p:txBody>
          <a:bodyPr>
            <a:spAutoFit/>
          </a:bodyPr>
          <a:lstStyle/>
          <a:p>
            <a:pPr>
              <a:spcBef>
                <a:spcPct val="50000"/>
              </a:spcBef>
              <a:defRPr/>
            </a:pPr>
            <a:r>
              <a:rPr lang="en-AU" sz="7200" b="1" dirty="0">
                <a:solidFill>
                  <a:srgbClr val="E071A4"/>
                </a:solidFill>
                <a:effectLst>
                  <a:outerShdw blurRad="38100" dist="38100" dir="2700000" algn="tl">
                    <a:srgbClr val="000000"/>
                  </a:outerShdw>
                </a:effectLst>
              </a:rPr>
              <a:t>+</a:t>
            </a:r>
          </a:p>
        </p:txBody>
      </p:sp>
      <p:sp>
        <p:nvSpPr>
          <p:cNvPr id="83974" name="Text Box 6"/>
          <p:cNvSpPr txBox="1">
            <a:spLocks noChangeArrowheads="1"/>
          </p:cNvSpPr>
          <p:nvPr/>
        </p:nvSpPr>
        <p:spPr bwMode="auto">
          <a:xfrm>
            <a:off x="1390650" y="4773613"/>
            <a:ext cx="993775" cy="1189037"/>
          </a:xfrm>
          <a:prstGeom prst="rect">
            <a:avLst/>
          </a:prstGeom>
          <a:noFill/>
          <a:ln w="9525">
            <a:noFill/>
            <a:miter lim="800000"/>
            <a:headEnd/>
            <a:tailEnd/>
          </a:ln>
          <a:effectLst/>
        </p:spPr>
        <p:txBody>
          <a:bodyPr>
            <a:spAutoFit/>
          </a:bodyPr>
          <a:lstStyle/>
          <a:p>
            <a:pPr>
              <a:spcBef>
                <a:spcPct val="50000"/>
              </a:spcBef>
              <a:defRPr/>
            </a:pPr>
            <a:r>
              <a:rPr lang="en-AU" sz="7200" b="1" dirty="0">
                <a:solidFill>
                  <a:srgbClr val="E071A4"/>
                </a:solidFill>
                <a:effectLst>
                  <a:outerShdw blurRad="38100" dist="38100" dir="2700000" algn="tl">
                    <a:srgbClr val="000000"/>
                  </a:outerShdw>
                </a:effectLst>
              </a:rPr>
              <a:t>=</a:t>
            </a:r>
          </a:p>
        </p:txBody>
      </p:sp>
      <p:sp>
        <p:nvSpPr>
          <p:cNvPr id="83975" name="Text Box 7"/>
          <p:cNvSpPr txBox="1">
            <a:spLocks noChangeArrowheads="1"/>
          </p:cNvSpPr>
          <p:nvPr/>
        </p:nvSpPr>
        <p:spPr bwMode="auto">
          <a:xfrm>
            <a:off x="2444750" y="4927600"/>
            <a:ext cx="4473575" cy="819150"/>
          </a:xfrm>
          <a:prstGeom prst="rect">
            <a:avLst/>
          </a:prstGeom>
          <a:solidFill>
            <a:srgbClr val="FFCC66"/>
          </a:solidFill>
          <a:ln w="57150" cmpd="thickThin">
            <a:solidFill>
              <a:srgbClr val="000080"/>
            </a:solidFill>
            <a:miter lim="800000"/>
            <a:headEnd/>
            <a:tailEnd/>
          </a:ln>
        </p:spPr>
        <p:txBody>
          <a:bodyPr>
            <a:spAutoFit/>
          </a:bodyPr>
          <a:lstStyle/>
          <a:p>
            <a:pPr>
              <a:spcBef>
                <a:spcPct val="50000"/>
              </a:spcBef>
            </a:pPr>
            <a:r>
              <a:rPr lang="en-AU" sz="4400" b="1"/>
              <a:t>Couple Fertility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3971">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8397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8397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8397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83972">
                                            <p:bg/>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83972">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83972">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83972">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83972">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8397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8397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839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animBg="1" autoUpdateAnimBg="0"/>
      <p:bldP spid="83972" grpId="0" build="p" animBg="1" autoUpdateAnimBg="0"/>
      <p:bldP spid="83973" grpId="0" autoUpdateAnimBg="0"/>
      <p:bldP spid="83974" grpId="0" autoUpdateAnimBg="0"/>
      <p:bldP spid="83975"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161" name="Text Box 2"/>
          <p:cNvSpPr txBox="1">
            <a:spLocks noChangeArrowheads="1"/>
          </p:cNvSpPr>
          <p:nvPr/>
        </p:nvSpPr>
        <p:spPr bwMode="auto">
          <a:xfrm>
            <a:off x="280988" y="4076700"/>
            <a:ext cx="8863012" cy="457200"/>
          </a:xfrm>
          <a:prstGeom prst="rect">
            <a:avLst/>
          </a:prstGeom>
          <a:noFill/>
          <a:ln w="9525">
            <a:noFill/>
            <a:miter lim="800000"/>
            <a:headEnd/>
            <a:tailEnd/>
          </a:ln>
        </p:spPr>
        <p:txBody>
          <a:bodyPr>
            <a:spAutoFit/>
          </a:bodyPr>
          <a:lstStyle/>
          <a:p>
            <a:pPr algn="ctr" eaLnBrk="0" hangingPunct="0">
              <a:spcBef>
                <a:spcPct val="50000"/>
              </a:spcBef>
            </a:pPr>
            <a:r>
              <a:rPr lang="en-US" sz="2400"/>
              <a:t>Professor Jim Brown. </a:t>
            </a:r>
            <a:endParaRPr lang="en-US" sz="4000"/>
          </a:p>
        </p:txBody>
      </p:sp>
      <p:pic>
        <p:nvPicPr>
          <p:cNvPr id="732162" name="Picture 3"/>
          <p:cNvPicPr>
            <a:picLocks noChangeAspect="1" noChangeArrowheads="1"/>
          </p:cNvPicPr>
          <p:nvPr/>
        </p:nvPicPr>
        <p:blipFill>
          <a:blip r:embed="rId2"/>
          <a:srcRect/>
          <a:stretch>
            <a:fillRect/>
          </a:stretch>
        </p:blipFill>
        <p:spPr bwMode="auto">
          <a:xfrm>
            <a:off x="1725613" y="1019175"/>
            <a:ext cx="6089650" cy="3101975"/>
          </a:xfrm>
          <a:prstGeom prst="rect">
            <a:avLst/>
          </a:prstGeom>
          <a:noFill/>
          <a:ln w="9525">
            <a:noFill/>
            <a:miter lim="800000"/>
            <a:headEnd/>
            <a:tailEnd/>
          </a:ln>
        </p:spPr>
      </p:pic>
      <p:sp>
        <p:nvSpPr>
          <p:cNvPr id="732163" name="Rectangle 4"/>
          <p:cNvSpPr>
            <a:spLocks noChangeArrowheads="1"/>
          </p:cNvSpPr>
          <p:nvPr/>
        </p:nvSpPr>
        <p:spPr bwMode="auto">
          <a:xfrm>
            <a:off x="477838" y="5518150"/>
            <a:ext cx="8466137" cy="488950"/>
          </a:xfrm>
          <a:prstGeom prst="rect">
            <a:avLst/>
          </a:prstGeom>
          <a:noFill/>
          <a:ln w="9525">
            <a:noFill/>
            <a:miter lim="800000"/>
            <a:headEnd/>
            <a:tailEnd/>
          </a:ln>
        </p:spPr>
        <p:txBody>
          <a:bodyPr anchor="ctr">
            <a:spAutoFit/>
          </a:bodyPr>
          <a:lstStyle/>
          <a:p>
            <a:r>
              <a:rPr lang="en-AU" sz="2600"/>
              <a:t>The Billings Method</a:t>
            </a:r>
            <a:r>
              <a:rPr lang="en-AU" sz="2400">
                <a:cs typeface="Arial" charset="0"/>
              </a:rPr>
              <a:t>™</a:t>
            </a:r>
            <a:r>
              <a:rPr lang="en-AU" sz="2600"/>
              <a:t> - a Kiwi method after all?</a:t>
            </a:r>
            <a:r>
              <a:rPr lang="en-AU" sz="2600">
                <a:solidFill>
                  <a:srgbClr val="003399"/>
                </a:solidFill>
              </a:rPr>
              <a:t>  </a:t>
            </a:r>
          </a:p>
        </p:txBody>
      </p:sp>
      <p:sp>
        <p:nvSpPr>
          <p:cNvPr id="732164" name="Text Box 2"/>
          <p:cNvSpPr txBox="1">
            <a:spLocks noChangeArrowheads="1"/>
          </p:cNvSpPr>
          <p:nvPr/>
        </p:nvSpPr>
        <p:spPr bwMode="auto">
          <a:xfrm>
            <a:off x="166688" y="4489450"/>
            <a:ext cx="8863012" cy="457200"/>
          </a:xfrm>
          <a:prstGeom prst="rect">
            <a:avLst/>
          </a:prstGeom>
          <a:noFill/>
          <a:ln w="9525">
            <a:noFill/>
            <a:miter lim="800000"/>
            <a:headEnd/>
            <a:tailEnd/>
          </a:ln>
        </p:spPr>
        <p:txBody>
          <a:bodyPr>
            <a:spAutoFit/>
          </a:bodyPr>
          <a:lstStyle/>
          <a:p>
            <a:pPr algn="ctr" eaLnBrk="0" hangingPunct="0">
              <a:spcBef>
                <a:spcPct val="50000"/>
              </a:spcBef>
            </a:pPr>
            <a:r>
              <a:rPr lang="en-US" sz="2400"/>
              <a:t>A New Zealand chemical pathologist </a:t>
            </a:r>
            <a:endParaRPr lang="en-US" sz="400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6713" y="1419225"/>
            <a:ext cx="9144001" cy="4279900"/>
          </a:xfrm>
          <a:prstGeom prst="rect">
            <a:avLst/>
          </a:prstGeom>
          <a:noFill/>
        </p:spPr>
        <p:txBody>
          <a:bodyPr>
            <a:spAutoFit/>
          </a:bodyPr>
          <a:lstStyle/>
          <a:p>
            <a:pPr marL="273050">
              <a:defRPr/>
            </a:pPr>
            <a:endParaRPr lang="en-US" sz="3200">
              <a:solidFill>
                <a:srgbClr val="FFCC66"/>
              </a:solidFill>
              <a:effectLst>
                <a:outerShdw blurRad="38100" dist="38100" dir="2700000" algn="tl">
                  <a:srgbClr val="C0C0C0"/>
                </a:outerShdw>
              </a:effectLst>
              <a:cs typeface="Arial" charset="0"/>
            </a:endParaRPr>
          </a:p>
          <a:p>
            <a:pPr lvl="2" indent="-379413">
              <a:lnSpc>
                <a:spcPct val="150000"/>
              </a:lnSpc>
              <a:buSzPct val="85000"/>
              <a:defRPr/>
            </a:pPr>
            <a:r>
              <a:rPr lang="en-US" sz="2400"/>
              <a:t>	</a:t>
            </a:r>
            <a:r>
              <a:rPr lang="en-US" sz="4400"/>
              <a:t>The cervical mucus symptom is a daily bioassay of the ovarian hormones.</a:t>
            </a:r>
            <a:r>
              <a:rPr lang="en-US" sz="2400"/>
              <a:t>  </a:t>
            </a:r>
          </a:p>
          <a:p>
            <a:pPr lvl="2" indent="-379413">
              <a:lnSpc>
                <a:spcPct val="150000"/>
              </a:lnSpc>
              <a:buSzPct val="85000"/>
              <a:buFontTx/>
              <a:buBlip>
                <a:blip r:embed="rId2"/>
              </a:buBlip>
              <a:defRPr/>
            </a:pPr>
            <a:endParaRPr lang="en-AU" sz="300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2575" y="660400"/>
            <a:ext cx="9144000" cy="4919663"/>
          </a:xfrm>
          <a:prstGeom prst="rect">
            <a:avLst/>
          </a:prstGeom>
          <a:noFill/>
        </p:spPr>
        <p:txBody>
          <a:bodyPr>
            <a:spAutoFit/>
          </a:bodyPr>
          <a:lstStyle/>
          <a:p>
            <a:pPr marL="273050"/>
            <a:endParaRPr lang="en-US" sz="3200">
              <a:solidFill>
                <a:srgbClr val="FFCC66"/>
              </a:solidFill>
              <a:effectLst>
                <a:outerShdw blurRad="38100" dist="38100" dir="2700000" algn="tl">
                  <a:srgbClr val="C0C0C0"/>
                </a:outerShdw>
              </a:effectLst>
              <a:cs typeface="Arial" charset="0"/>
            </a:endParaRPr>
          </a:p>
          <a:p>
            <a:pPr lvl="2" indent="-379413">
              <a:lnSpc>
                <a:spcPct val="150000"/>
              </a:lnSpc>
              <a:buSzPct val="85000"/>
            </a:pPr>
            <a:r>
              <a:rPr lang="en-US" sz="3200">
                <a:solidFill>
                  <a:srgbClr val="0000CC"/>
                </a:solidFill>
              </a:rPr>
              <a:t>	</a:t>
            </a:r>
            <a:r>
              <a:rPr lang="en-US" sz="3200" b="1">
                <a:solidFill>
                  <a:srgbClr val="0000CC"/>
                </a:solidFill>
              </a:rPr>
              <a:t>Summary of Professor Brown’s research</a:t>
            </a:r>
          </a:p>
          <a:p>
            <a:pPr lvl="2" indent="-379413">
              <a:lnSpc>
                <a:spcPct val="150000"/>
              </a:lnSpc>
              <a:buSzPct val="85000"/>
            </a:pPr>
            <a:endParaRPr lang="en-US" sz="3200" b="1">
              <a:solidFill>
                <a:srgbClr val="0000CC"/>
              </a:solidFill>
            </a:endParaRPr>
          </a:p>
          <a:p>
            <a:pPr lvl="2" indent="-379413">
              <a:lnSpc>
                <a:spcPct val="150000"/>
              </a:lnSpc>
              <a:buSzPct val="85000"/>
            </a:pPr>
            <a:r>
              <a:rPr lang="en-US" sz="2400"/>
              <a:t>	Types of ovarian activity in women and their significance: the continuum (a reinterpretation of early findings)</a:t>
            </a:r>
          </a:p>
          <a:p>
            <a:pPr lvl="2" indent="-379413">
              <a:lnSpc>
                <a:spcPct val="150000"/>
              </a:lnSpc>
              <a:buSzPct val="85000"/>
            </a:pPr>
            <a:r>
              <a:rPr lang="en-US" sz="2400"/>
              <a:t>	Oxford Journal, Human Reproduction Update 15 February 2011. </a:t>
            </a:r>
          </a:p>
          <a:p>
            <a:pPr lvl="2" indent="-379413">
              <a:lnSpc>
                <a:spcPct val="150000"/>
              </a:lnSpc>
              <a:buSzPct val="85000"/>
              <a:buFontTx/>
              <a:buBlip>
                <a:blip r:embed="rId2"/>
              </a:buBlip>
            </a:pPr>
            <a:endParaRPr lang="en-AU" sz="300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233" name="Title 3"/>
          <p:cNvSpPr>
            <a:spLocks/>
          </p:cNvSpPr>
          <p:nvPr/>
        </p:nvSpPr>
        <p:spPr bwMode="auto">
          <a:xfrm>
            <a:off x="0" y="2408238"/>
            <a:ext cx="9144000" cy="900112"/>
          </a:xfrm>
          <a:prstGeom prst="rect">
            <a:avLst/>
          </a:prstGeom>
          <a:noFill/>
          <a:ln w="9525">
            <a:noFill/>
            <a:miter lim="800000"/>
            <a:headEnd/>
            <a:tailEnd/>
          </a:ln>
        </p:spPr>
        <p:txBody>
          <a:bodyPr anchor="ctr"/>
          <a:lstStyle/>
          <a:p>
            <a:pPr algn="ctr" eaLnBrk="0" hangingPunct="0"/>
            <a:r>
              <a:rPr lang="en-AU" sz="4600" b="1">
                <a:solidFill>
                  <a:srgbClr val="0000CC"/>
                </a:solidFill>
                <a:cs typeface="Arial" charset="0"/>
              </a:rPr>
              <a:t>Scientific validation of the Billings Ovulation Method™  &amp; Correlation of Symptoms with Science of Ovarian Activity</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6257" name="Rectangle 4"/>
          <p:cNvSpPr>
            <a:spLocks noGrp="1" noChangeArrowheads="1"/>
          </p:cNvSpPr>
          <p:nvPr>
            <p:ph idx="4294967295"/>
          </p:nvPr>
        </p:nvSpPr>
        <p:spPr>
          <a:xfrm>
            <a:off x="0" y="1887538"/>
            <a:ext cx="9144000" cy="2152650"/>
          </a:xfrm>
        </p:spPr>
        <p:txBody>
          <a:bodyPr/>
          <a:lstStyle/>
          <a:p>
            <a:pPr marL="365125" algn="ctr">
              <a:spcBef>
                <a:spcPct val="50000"/>
              </a:spcBef>
              <a:buFont typeface="Wingdings" pitchFamily="2" charset="2"/>
              <a:buNone/>
            </a:pPr>
            <a:r>
              <a:rPr lang="en-AU" sz="4400" smtClean="0">
                <a:solidFill>
                  <a:srgbClr val="0000CC"/>
                </a:solidFill>
                <a:latin typeface="Futura Std Medium"/>
              </a:rPr>
              <a:t>Pituitary and Ovarian Hormones </a:t>
            </a:r>
          </a:p>
          <a:p>
            <a:pPr marL="365125" algn="ctr">
              <a:spcBef>
                <a:spcPct val="50000"/>
              </a:spcBef>
              <a:buFont typeface="Wingdings" pitchFamily="2" charset="2"/>
              <a:buNone/>
            </a:pPr>
            <a:r>
              <a:rPr lang="en-AU" sz="4400" smtClean="0">
                <a:solidFill>
                  <a:srgbClr val="0000CC"/>
                </a:solidFill>
                <a:latin typeface="Futura Std Medium"/>
              </a:rPr>
              <a:t>of a woman’s reproductive cycle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ctrTitle"/>
          </p:nvPr>
        </p:nvSpPr>
        <p:spPr>
          <a:xfrm>
            <a:off x="762000" y="2608263"/>
            <a:ext cx="7772400" cy="1470025"/>
          </a:xfrm>
        </p:spPr>
        <p:txBody>
          <a:bodyPr/>
          <a:lstStyle/>
          <a:p>
            <a:pPr eaLnBrk="1" hangingPunct="1">
              <a:defRPr/>
            </a:pPr>
            <a:r>
              <a:rPr lang="en-AU" sz="5400" b="1" smtClean="0">
                <a:solidFill>
                  <a:srgbClr val="0000CC"/>
                </a:solidFill>
                <a:latin typeface="Arial" charset="0"/>
                <a:cs typeface="Arial" charset="0"/>
              </a:rPr>
              <a:t>What can we do if not qualifying for IVF?</a:t>
            </a:r>
            <a:r>
              <a:rPr lang="en-AU" sz="5400" b="1" smtClean="0">
                <a:solidFill>
                  <a:srgbClr val="6600FF"/>
                </a:solidFill>
                <a:effectLst>
                  <a:outerShdw blurRad="38100" dist="38100" dir="2700000" algn="tl">
                    <a:srgbClr val="C0C0C0"/>
                  </a:outerShdw>
                </a:effectLst>
                <a:latin typeface="Arial" charset="0"/>
                <a:cs typeface="Arial" charset="0"/>
              </a:rPr>
              <a:t/>
            </a:r>
            <a:br>
              <a:rPr lang="en-AU" sz="5400" b="1" smtClean="0">
                <a:solidFill>
                  <a:srgbClr val="6600FF"/>
                </a:solidFill>
                <a:effectLst>
                  <a:outerShdw blurRad="38100" dist="38100" dir="2700000" algn="tl">
                    <a:srgbClr val="C0C0C0"/>
                  </a:outerShdw>
                </a:effectLst>
                <a:latin typeface="Arial" charset="0"/>
                <a:cs typeface="Arial" charset="0"/>
              </a:rPr>
            </a:br>
            <a:r>
              <a:rPr lang="en-AU" sz="5400" b="1" smtClean="0">
                <a:effectLst>
                  <a:outerShdw blurRad="38100" dist="38100" dir="2700000" algn="tl">
                    <a:srgbClr val="C0C0C0"/>
                  </a:outerShdw>
                </a:effectLst>
                <a:latin typeface="Arial" charset="0"/>
                <a:cs typeface="Arial" charset="0"/>
              </a:rPr>
              <a:t/>
            </a:r>
            <a:br>
              <a:rPr lang="en-AU" sz="5400" b="1" smtClean="0">
                <a:effectLst>
                  <a:outerShdw blurRad="38100" dist="38100" dir="2700000" algn="tl">
                    <a:srgbClr val="C0C0C0"/>
                  </a:outerShdw>
                </a:effectLst>
                <a:latin typeface="Arial" charset="0"/>
                <a:cs typeface="Arial" charset="0"/>
              </a:rPr>
            </a:br>
            <a:r>
              <a:rPr lang="en-AU" sz="2800" b="1" smtClean="0">
                <a:latin typeface="Arial" charset="0"/>
                <a:cs typeface="Arial" charset="0"/>
              </a:rPr>
              <a:t>Dr Catherine Black, FRCNZGP</a:t>
            </a:r>
            <a:br>
              <a:rPr lang="en-AU" sz="2800" b="1" smtClean="0">
                <a:latin typeface="Arial" charset="0"/>
                <a:cs typeface="Arial" charset="0"/>
              </a:rPr>
            </a:br>
            <a:r>
              <a:rPr lang="en-AU" sz="2800" b="1" smtClean="0">
                <a:latin typeface="Arial" charset="0"/>
                <a:cs typeface="Arial" charset="0"/>
              </a:rPr>
              <a:t>GP Oxford Clinic Womens Health</a:t>
            </a:r>
            <a:br>
              <a:rPr lang="en-AU" sz="2800" b="1" smtClean="0">
                <a:latin typeface="Arial" charset="0"/>
                <a:cs typeface="Arial" charset="0"/>
              </a:rPr>
            </a:br>
            <a:r>
              <a:rPr lang="en-AU" sz="2800" b="1" smtClean="0">
                <a:latin typeface="Arial" charset="0"/>
                <a:cs typeface="Arial" charset="0"/>
              </a:rPr>
              <a:t>Head of WOOMB NZ</a:t>
            </a:r>
          </a:p>
        </p:txBody>
      </p:sp>
      <p:sp>
        <p:nvSpPr>
          <p:cNvPr id="38914" name="Text Box 9"/>
          <p:cNvSpPr txBox="1">
            <a:spLocks noChangeArrowheads="1"/>
          </p:cNvSpPr>
          <p:nvPr/>
        </p:nvSpPr>
        <p:spPr bwMode="auto">
          <a:xfrm>
            <a:off x="6156325" y="5805488"/>
            <a:ext cx="2519363" cy="366712"/>
          </a:xfrm>
          <a:prstGeom prst="rect">
            <a:avLst/>
          </a:prstGeom>
          <a:noFill/>
          <a:ln w="9525">
            <a:noFill/>
            <a:miter lim="800000"/>
            <a:headEnd/>
            <a:tailEnd/>
          </a:ln>
        </p:spPr>
        <p:txBody>
          <a:bodyPr>
            <a:spAutoFit/>
          </a:bodyPr>
          <a:lstStyle/>
          <a:p>
            <a:pPr>
              <a:spcBef>
                <a:spcPct val="50000"/>
              </a:spcBef>
            </a:pPr>
            <a:endParaRPr lang="en-US"/>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37281" name="Group 7"/>
          <p:cNvGrpSpPr>
            <a:grpSpLocks/>
          </p:cNvGrpSpPr>
          <p:nvPr/>
        </p:nvGrpSpPr>
        <p:grpSpPr bwMode="auto">
          <a:xfrm>
            <a:off x="334963" y="0"/>
            <a:ext cx="8255000" cy="5702300"/>
            <a:chOff x="363070" y="0"/>
            <a:chExt cx="8942294" cy="5701553"/>
          </a:xfrm>
        </p:grpSpPr>
        <p:grpSp>
          <p:nvGrpSpPr>
            <p:cNvPr id="737287" name="Group 15"/>
            <p:cNvGrpSpPr>
              <a:grpSpLocks/>
            </p:cNvGrpSpPr>
            <p:nvPr/>
          </p:nvGrpSpPr>
          <p:grpSpPr bwMode="auto">
            <a:xfrm>
              <a:off x="363070" y="185737"/>
              <a:ext cx="8942294" cy="5515816"/>
              <a:chOff x="939205" y="185739"/>
              <a:chExt cx="8526927" cy="6510896"/>
            </a:xfrm>
          </p:grpSpPr>
          <p:pic>
            <p:nvPicPr>
              <p:cNvPr id="737292" name="Picture 13" descr="Physiology of a cycle.tif"/>
              <p:cNvPicPr>
                <a:picLocks noChangeAspect="1"/>
              </p:cNvPicPr>
              <p:nvPr/>
            </p:nvPicPr>
            <p:blipFill>
              <a:blip r:embed="rId2"/>
              <a:srcRect l="2538" t="31569" r="36598" b="3137"/>
              <a:stretch>
                <a:fillRect/>
              </a:stretch>
            </p:blipFill>
            <p:spPr bwMode="auto">
              <a:xfrm>
                <a:off x="939205" y="228600"/>
                <a:ext cx="8526927" cy="6468035"/>
              </a:xfrm>
              <a:prstGeom prst="rect">
                <a:avLst/>
              </a:prstGeom>
              <a:noFill/>
              <a:ln w="9525">
                <a:noFill/>
                <a:miter lim="800000"/>
                <a:headEnd/>
                <a:tailEnd/>
              </a:ln>
            </p:spPr>
          </p:pic>
          <p:sp>
            <p:nvSpPr>
              <p:cNvPr id="15" name="Rectangle 14"/>
              <p:cNvSpPr/>
              <p:nvPr/>
            </p:nvSpPr>
            <p:spPr>
              <a:xfrm>
                <a:off x="2080501" y="204448"/>
                <a:ext cx="119704" cy="2566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sp>
            <p:nvSpPr>
              <p:cNvPr id="16" name="Rectangle 15"/>
              <p:cNvSpPr/>
              <p:nvPr/>
            </p:nvSpPr>
            <p:spPr>
              <a:xfrm>
                <a:off x="2200206" y="228805"/>
                <a:ext cx="600164" cy="3091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sp>
            <p:nvSpPr>
              <p:cNvPr id="17" name="Rectangle 16"/>
              <p:cNvSpPr/>
              <p:nvPr/>
            </p:nvSpPr>
            <p:spPr>
              <a:xfrm>
                <a:off x="2738058" y="204448"/>
                <a:ext cx="813338" cy="2623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sp>
            <p:nvSpPr>
              <p:cNvPr id="18" name="Rectangle 17"/>
              <p:cNvSpPr/>
              <p:nvPr/>
            </p:nvSpPr>
            <p:spPr>
              <a:xfrm>
                <a:off x="3138168" y="361835"/>
                <a:ext cx="177098" cy="1236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sp>
            <p:nvSpPr>
              <p:cNvPr id="19" name="Rectangle 18"/>
              <p:cNvSpPr/>
              <p:nvPr/>
            </p:nvSpPr>
            <p:spPr>
              <a:xfrm>
                <a:off x="6680122" y="369329"/>
                <a:ext cx="219732" cy="10679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sp>
            <p:nvSpPr>
              <p:cNvPr id="20" name="Rectangle 19"/>
              <p:cNvSpPr/>
              <p:nvPr/>
            </p:nvSpPr>
            <p:spPr>
              <a:xfrm>
                <a:off x="6153749" y="185712"/>
                <a:ext cx="555890" cy="3091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grpSp>
        <p:grpSp>
          <p:nvGrpSpPr>
            <p:cNvPr id="737288" name="Group 19"/>
            <p:cNvGrpSpPr>
              <a:grpSpLocks/>
            </p:cNvGrpSpPr>
            <p:nvPr/>
          </p:nvGrpSpPr>
          <p:grpSpPr bwMode="auto">
            <a:xfrm>
              <a:off x="1203939" y="0"/>
              <a:ext cx="3643832" cy="791028"/>
              <a:chOff x="1203939" y="0"/>
              <a:chExt cx="3643832" cy="791028"/>
            </a:xfrm>
          </p:grpSpPr>
          <p:sp>
            <p:nvSpPr>
              <p:cNvPr id="11" name="Rectangle 10"/>
              <p:cNvSpPr/>
              <p:nvPr/>
            </p:nvSpPr>
            <p:spPr>
              <a:xfrm rot="16200000">
                <a:off x="907635" y="296354"/>
                <a:ext cx="790471" cy="1977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sp>
            <p:nvSpPr>
              <p:cNvPr id="12" name="Rectangle 11"/>
              <p:cNvSpPr/>
              <p:nvPr/>
            </p:nvSpPr>
            <p:spPr>
              <a:xfrm>
                <a:off x="3069834" y="136507"/>
                <a:ext cx="987092" cy="196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sp>
            <p:nvSpPr>
              <p:cNvPr id="13" name="Rectangle 12"/>
              <p:cNvSpPr/>
              <p:nvPr/>
            </p:nvSpPr>
            <p:spPr>
              <a:xfrm>
                <a:off x="4724158" y="111110"/>
                <a:ext cx="123816" cy="196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dirty="0"/>
              </a:p>
            </p:txBody>
          </p:sp>
        </p:grpSp>
      </p:grpSp>
      <p:sp>
        <p:nvSpPr>
          <p:cNvPr id="103427" name="Rectangle 3"/>
          <p:cNvSpPr>
            <a:spLocks noChangeArrowheads="1"/>
          </p:cNvSpPr>
          <p:nvPr/>
        </p:nvSpPr>
        <p:spPr bwMode="auto">
          <a:xfrm>
            <a:off x="0" y="5672138"/>
            <a:ext cx="9144000" cy="457200"/>
          </a:xfrm>
          <a:prstGeom prst="rect">
            <a:avLst/>
          </a:prstGeom>
          <a:noFill/>
          <a:ln w="9525">
            <a:noFill/>
            <a:miter lim="800000"/>
            <a:headEnd/>
            <a:tailEnd/>
          </a:ln>
        </p:spPr>
        <p:txBody>
          <a:bodyPr>
            <a:spAutoFit/>
          </a:bodyPr>
          <a:lstStyle/>
          <a:p>
            <a:pPr algn="ctr"/>
            <a:r>
              <a:rPr lang="en-US" sz="2400" b="1">
                <a:cs typeface="Times New Roman" pitchFamily="18" charset="0"/>
              </a:rPr>
              <a:t>OESTRADIOL and PROGESTERONE  levels fall</a:t>
            </a:r>
            <a:endParaRPr lang="en-AU" sz="2400" b="1">
              <a:cs typeface="Times New Roman" pitchFamily="18" charset="0"/>
            </a:endParaRPr>
          </a:p>
        </p:txBody>
      </p:sp>
      <p:sp>
        <p:nvSpPr>
          <p:cNvPr id="103428" name="Rectangle 4"/>
          <p:cNvSpPr>
            <a:spLocks noChangeArrowheads="1"/>
          </p:cNvSpPr>
          <p:nvPr/>
        </p:nvSpPr>
        <p:spPr bwMode="auto">
          <a:xfrm>
            <a:off x="0" y="6205538"/>
            <a:ext cx="9144000" cy="460375"/>
          </a:xfrm>
          <a:prstGeom prst="rect">
            <a:avLst/>
          </a:prstGeom>
          <a:noFill/>
          <a:ln w="9525">
            <a:noFill/>
            <a:miter lim="800000"/>
            <a:headEnd/>
            <a:tailEnd/>
          </a:ln>
        </p:spPr>
        <p:txBody>
          <a:bodyPr>
            <a:spAutoFit/>
          </a:bodyPr>
          <a:lstStyle/>
          <a:p>
            <a:pPr algn="ctr"/>
            <a:r>
              <a:rPr lang="en-US" sz="2400" b="1">
                <a:cs typeface="Times New Roman" pitchFamily="18" charset="0"/>
              </a:rPr>
              <a:t>suppression of FSH and LH lifted – new CYCLE commences</a:t>
            </a:r>
            <a:endParaRPr lang="en-AU" sz="2400" b="1">
              <a:cs typeface="Times New Roman" pitchFamily="18" charset="0"/>
            </a:endParaRPr>
          </a:p>
        </p:txBody>
      </p:sp>
      <p:sp>
        <p:nvSpPr>
          <p:cNvPr id="103429" name="Oval 5"/>
          <p:cNvSpPr>
            <a:spLocks noChangeArrowheads="1"/>
          </p:cNvSpPr>
          <p:nvPr/>
        </p:nvSpPr>
        <p:spPr bwMode="auto">
          <a:xfrm>
            <a:off x="6423025" y="4083050"/>
            <a:ext cx="1676400" cy="914400"/>
          </a:xfrm>
          <a:prstGeom prst="ellipse">
            <a:avLst/>
          </a:prstGeom>
          <a:noFill/>
          <a:ln w="28575">
            <a:solidFill>
              <a:srgbClr val="FF0000"/>
            </a:solidFill>
            <a:round/>
            <a:headEnd/>
            <a:tailEnd/>
          </a:ln>
        </p:spPr>
        <p:txBody>
          <a:bodyPr wrap="none" anchor="ctr"/>
          <a:lstStyle/>
          <a:p>
            <a:endParaRPr lang="en-US"/>
          </a:p>
        </p:txBody>
      </p:sp>
      <p:sp>
        <p:nvSpPr>
          <p:cNvPr id="103430" name="Oval 6"/>
          <p:cNvSpPr>
            <a:spLocks noChangeArrowheads="1"/>
          </p:cNvSpPr>
          <p:nvPr/>
        </p:nvSpPr>
        <p:spPr bwMode="auto">
          <a:xfrm>
            <a:off x="6950075" y="3490913"/>
            <a:ext cx="1073150" cy="409575"/>
          </a:xfrm>
          <a:prstGeom prst="ellipse">
            <a:avLst/>
          </a:prstGeom>
          <a:noFill/>
          <a:ln w="28575">
            <a:solidFill>
              <a:srgbClr val="FF0000"/>
            </a:solidFill>
            <a:round/>
            <a:headEnd/>
            <a:tailEnd/>
          </a:ln>
        </p:spPr>
        <p:txBody>
          <a:bodyPr wrap="none" anchor="ctr"/>
          <a:lstStyle/>
          <a:p>
            <a:endParaRPr lang="en-US"/>
          </a:p>
        </p:txBody>
      </p:sp>
      <p:sp>
        <p:nvSpPr>
          <p:cNvPr id="103431" name="Line 7"/>
          <p:cNvSpPr>
            <a:spLocks noChangeShapeType="1"/>
          </p:cNvSpPr>
          <p:nvPr/>
        </p:nvSpPr>
        <p:spPr bwMode="auto">
          <a:xfrm flipV="1">
            <a:off x="6708775" y="5676900"/>
            <a:ext cx="1195388" cy="593725"/>
          </a:xfrm>
          <a:prstGeom prst="line">
            <a:avLst/>
          </a:prstGeom>
          <a:noFill/>
          <a:ln w="28575">
            <a:solidFill>
              <a:srgbClr val="FF0000"/>
            </a:solidFill>
            <a:round/>
            <a:headEnd/>
            <a:tailEnd type="arrow" w="med" len="lg"/>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3427"/>
                                        </p:tgtEl>
                                        <p:attrNameLst>
                                          <p:attrName>style.visibility</p:attrName>
                                        </p:attrNameLst>
                                      </p:cBhvr>
                                      <p:to>
                                        <p:strVal val="visible"/>
                                      </p:to>
                                    </p:set>
                                  </p:childTnLst>
                                </p:cTn>
                              </p:par>
                            </p:childTnLst>
                          </p:cTn>
                        </p:par>
                        <p:par>
                          <p:cTn id="7" fill="hold">
                            <p:stCondLst>
                              <p:cond delay="0"/>
                            </p:stCondLst>
                            <p:childTnLst>
                              <p:par>
                                <p:cTn id="8" presetID="23" presetClass="entr" presetSubtype="16" fill="hold" grpId="0" nodeType="afterEffect">
                                  <p:stCondLst>
                                    <p:cond delay="500"/>
                                  </p:stCondLst>
                                  <p:childTnLst>
                                    <p:set>
                                      <p:cBhvr>
                                        <p:cTn id="9" dur="1" fill="hold">
                                          <p:stCondLst>
                                            <p:cond delay="0"/>
                                          </p:stCondLst>
                                        </p:cTn>
                                        <p:tgtEl>
                                          <p:spTgt spid="103429"/>
                                        </p:tgtEl>
                                        <p:attrNameLst>
                                          <p:attrName>style.visibility</p:attrName>
                                        </p:attrNameLst>
                                      </p:cBhvr>
                                      <p:to>
                                        <p:strVal val="visible"/>
                                      </p:to>
                                    </p:set>
                                    <p:anim calcmode="lin" valueType="num">
                                      <p:cBhvr>
                                        <p:cTn id="10" dur="500" fill="hold"/>
                                        <p:tgtEl>
                                          <p:spTgt spid="103429"/>
                                        </p:tgtEl>
                                        <p:attrNameLst>
                                          <p:attrName>ppt_w</p:attrName>
                                        </p:attrNameLst>
                                      </p:cBhvr>
                                      <p:tavLst>
                                        <p:tav tm="0">
                                          <p:val>
                                            <p:fltVal val="0"/>
                                          </p:val>
                                        </p:tav>
                                        <p:tav tm="100000">
                                          <p:val>
                                            <p:strVal val="#ppt_w"/>
                                          </p:val>
                                        </p:tav>
                                      </p:tavLst>
                                    </p:anim>
                                    <p:anim calcmode="lin" valueType="num">
                                      <p:cBhvr>
                                        <p:cTn id="11" dur="500" fill="hold"/>
                                        <p:tgtEl>
                                          <p:spTgt spid="103429"/>
                                        </p:tgtEl>
                                        <p:attrNameLst>
                                          <p:attrName>ppt_h</p:attrName>
                                        </p:attrNameLst>
                                      </p:cBhvr>
                                      <p:tavLst>
                                        <p:tav tm="0">
                                          <p:val>
                                            <p:fltVal val="0"/>
                                          </p:val>
                                        </p:tav>
                                        <p:tav tm="100000">
                                          <p:val>
                                            <p:strVal val="#ppt_h"/>
                                          </p:val>
                                        </p:tav>
                                      </p:tavLst>
                                    </p:anim>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3428"/>
                                        </p:tgtEl>
                                        <p:attrNameLst>
                                          <p:attrName>style.visibility</p:attrName>
                                        </p:attrNameLst>
                                      </p:cBhvr>
                                      <p:to>
                                        <p:strVal val="visible"/>
                                      </p:to>
                                    </p:set>
                                  </p:childTnLst>
                                </p:cTn>
                              </p:par>
                            </p:childTnLst>
                          </p:cTn>
                        </p:par>
                        <p:par>
                          <p:cTn id="16" fill="hold">
                            <p:stCondLst>
                              <p:cond delay="0"/>
                            </p:stCondLst>
                            <p:childTnLst>
                              <p:par>
                                <p:cTn id="17" presetID="23" presetClass="entr" presetSubtype="16" fill="hold" grpId="0" nodeType="afterEffect">
                                  <p:stCondLst>
                                    <p:cond delay="500"/>
                                  </p:stCondLst>
                                  <p:childTnLst>
                                    <p:set>
                                      <p:cBhvr>
                                        <p:cTn id="18" dur="1" fill="hold">
                                          <p:stCondLst>
                                            <p:cond delay="0"/>
                                          </p:stCondLst>
                                        </p:cTn>
                                        <p:tgtEl>
                                          <p:spTgt spid="103430"/>
                                        </p:tgtEl>
                                        <p:attrNameLst>
                                          <p:attrName>style.visibility</p:attrName>
                                        </p:attrNameLst>
                                      </p:cBhvr>
                                      <p:to>
                                        <p:strVal val="visible"/>
                                      </p:to>
                                    </p:set>
                                    <p:anim calcmode="lin" valueType="num">
                                      <p:cBhvr>
                                        <p:cTn id="19" dur="500" fill="hold"/>
                                        <p:tgtEl>
                                          <p:spTgt spid="103430"/>
                                        </p:tgtEl>
                                        <p:attrNameLst>
                                          <p:attrName>ppt_w</p:attrName>
                                        </p:attrNameLst>
                                      </p:cBhvr>
                                      <p:tavLst>
                                        <p:tav tm="0">
                                          <p:val>
                                            <p:fltVal val="0"/>
                                          </p:val>
                                        </p:tav>
                                        <p:tav tm="100000">
                                          <p:val>
                                            <p:strVal val="#ppt_w"/>
                                          </p:val>
                                        </p:tav>
                                      </p:tavLst>
                                    </p:anim>
                                    <p:anim calcmode="lin" valueType="num">
                                      <p:cBhvr>
                                        <p:cTn id="20" dur="500" fill="hold"/>
                                        <p:tgtEl>
                                          <p:spTgt spid="103430"/>
                                        </p:tgtEl>
                                        <p:attrNameLst>
                                          <p:attrName>ppt_h</p:attrName>
                                        </p:attrNameLst>
                                      </p:cBhvr>
                                      <p:tavLst>
                                        <p:tav tm="0">
                                          <p:val>
                                            <p:fltVal val="0"/>
                                          </p:val>
                                        </p:tav>
                                        <p:tav tm="100000">
                                          <p:val>
                                            <p:strVal val="#ppt_h"/>
                                          </p:val>
                                        </p:tav>
                                      </p:tavLst>
                                    </p:anim>
                                  </p:childTnLst>
                                </p:cTn>
                              </p:par>
                            </p:childTnLst>
                          </p:cTn>
                        </p:par>
                        <p:par>
                          <p:cTn id="21" fill="hold">
                            <p:stCondLst>
                              <p:cond delay="1000"/>
                            </p:stCondLst>
                            <p:childTnLst>
                              <p:par>
                                <p:cTn id="22" presetID="17" presetClass="entr" presetSubtype="4" fill="hold" grpId="0" nodeType="afterEffect">
                                  <p:stCondLst>
                                    <p:cond delay="1000"/>
                                  </p:stCondLst>
                                  <p:childTnLst>
                                    <p:set>
                                      <p:cBhvr>
                                        <p:cTn id="23" dur="1" fill="hold">
                                          <p:stCondLst>
                                            <p:cond delay="0"/>
                                          </p:stCondLst>
                                        </p:cTn>
                                        <p:tgtEl>
                                          <p:spTgt spid="103431"/>
                                        </p:tgtEl>
                                        <p:attrNameLst>
                                          <p:attrName>style.visibility</p:attrName>
                                        </p:attrNameLst>
                                      </p:cBhvr>
                                      <p:to>
                                        <p:strVal val="visible"/>
                                      </p:to>
                                    </p:set>
                                    <p:anim calcmode="lin" valueType="num">
                                      <p:cBhvr>
                                        <p:cTn id="24" dur="500" fill="hold"/>
                                        <p:tgtEl>
                                          <p:spTgt spid="103431"/>
                                        </p:tgtEl>
                                        <p:attrNameLst>
                                          <p:attrName>ppt_x</p:attrName>
                                        </p:attrNameLst>
                                      </p:cBhvr>
                                      <p:tavLst>
                                        <p:tav tm="0">
                                          <p:val>
                                            <p:strVal val="#ppt_x"/>
                                          </p:val>
                                        </p:tav>
                                        <p:tav tm="100000">
                                          <p:val>
                                            <p:strVal val="#ppt_x"/>
                                          </p:val>
                                        </p:tav>
                                      </p:tavLst>
                                    </p:anim>
                                    <p:anim calcmode="lin" valueType="num">
                                      <p:cBhvr>
                                        <p:cTn id="25" dur="500" fill="hold"/>
                                        <p:tgtEl>
                                          <p:spTgt spid="103431"/>
                                        </p:tgtEl>
                                        <p:attrNameLst>
                                          <p:attrName>ppt_y</p:attrName>
                                        </p:attrNameLst>
                                      </p:cBhvr>
                                      <p:tavLst>
                                        <p:tav tm="0">
                                          <p:val>
                                            <p:strVal val="#ppt_y+#ppt_h/2"/>
                                          </p:val>
                                        </p:tav>
                                        <p:tav tm="100000">
                                          <p:val>
                                            <p:strVal val="#ppt_y"/>
                                          </p:val>
                                        </p:tav>
                                      </p:tavLst>
                                    </p:anim>
                                    <p:anim calcmode="lin" valueType="num">
                                      <p:cBhvr>
                                        <p:cTn id="26" dur="500" fill="hold"/>
                                        <p:tgtEl>
                                          <p:spTgt spid="103431"/>
                                        </p:tgtEl>
                                        <p:attrNameLst>
                                          <p:attrName>ppt_w</p:attrName>
                                        </p:attrNameLst>
                                      </p:cBhvr>
                                      <p:tavLst>
                                        <p:tav tm="0">
                                          <p:val>
                                            <p:strVal val="#ppt_w"/>
                                          </p:val>
                                        </p:tav>
                                        <p:tav tm="100000">
                                          <p:val>
                                            <p:strVal val="#ppt_w"/>
                                          </p:val>
                                        </p:tav>
                                      </p:tavLst>
                                    </p:anim>
                                    <p:anim calcmode="lin" valueType="num">
                                      <p:cBhvr>
                                        <p:cTn id="27" dur="500" fill="hold"/>
                                        <p:tgtEl>
                                          <p:spTgt spid="10343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7" grpId="0" autoUpdateAnimBg="0"/>
      <p:bldP spid="103428" grpId="0" autoUpdateAnimBg="0"/>
      <p:bldP spid="103429" grpId="0" animBg="1"/>
      <p:bldP spid="103430" grpId="0" animBg="1"/>
      <p:bldP spid="103431"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8305" name="Rectangle 2"/>
          <p:cNvSpPr>
            <a:spLocks noGrp="1" noChangeArrowheads="1"/>
          </p:cNvSpPr>
          <p:nvPr>
            <p:ph type="title" idx="4294967295"/>
          </p:nvPr>
        </p:nvSpPr>
        <p:spPr>
          <a:xfrm>
            <a:off x="0" y="857250"/>
            <a:ext cx="9144000" cy="701675"/>
          </a:xfrm>
        </p:spPr>
        <p:txBody>
          <a:bodyPr anchor="t">
            <a:spAutoFit/>
          </a:bodyPr>
          <a:lstStyle/>
          <a:p>
            <a:pPr>
              <a:spcBef>
                <a:spcPct val="50000"/>
              </a:spcBef>
            </a:pPr>
            <a:r>
              <a:rPr lang="en-AU" sz="4000" b="1" smtClean="0">
                <a:solidFill>
                  <a:srgbClr val="0000CC"/>
                </a:solidFill>
                <a:latin typeface="Futura Std Medium"/>
              </a:rPr>
              <a:t>THE 28 DAY CYCLE</a:t>
            </a:r>
          </a:p>
        </p:txBody>
      </p:sp>
      <p:sp>
        <p:nvSpPr>
          <p:cNvPr id="256003" name="Rectangle 3"/>
          <p:cNvSpPr>
            <a:spLocks noGrp="1" noChangeArrowheads="1"/>
          </p:cNvSpPr>
          <p:nvPr>
            <p:ph idx="4294967295"/>
          </p:nvPr>
        </p:nvSpPr>
        <p:spPr>
          <a:xfrm>
            <a:off x="0" y="1690688"/>
            <a:ext cx="8582025" cy="4595812"/>
          </a:xfrm>
        </p:spPr>
        <p:txBody>
          <a:bodyPr/>
          <a:lstStyle/>
          <a:p>
            <a:pPr marL="533400" indent="-350838">
              <a:buFontTx/>
              <a:buBlip>
                <a:blip r:embed="rId3"/>
              </a:buBlip>
            </a:pPr>
            <a:r>
              <a:rPr lang="en-AU" sz="2600" smtClean="0">
                <a:latin typeface="Arial" charset="0"/>
                <a:cs typeface="Arial" charset="0"/>
              </a:rPr>
              <a:t>The time taken for the total fertile process is always approximately 21 days </a:t>
            </a:r>
          </a:p>
          <a:p>
            <a:pPr marL="990600" lvl="4" indent="-350838">
              <a:buClr>
                <a:srgbClr val="FFCC66"/>
              </a:buClr>
              <a:buFont typeface="Wingdings" pitchFamily="2" charset="2"/>
              <a:buChar char="Ø"/>
            </a:pPr>
            <a:r>
              <a:rPr lang="en-AU" sz="2600" smtClean="0">
                <a:solidFill>
                  <a:srgbClr val="404040"/>
                </a:solidFill>
                <a:latin typeface="Arial" charset="0"/>
                <a:cs typeface="Arial" charset="0"/>
              </a:rPr>
              <a:t>Rapid growth phase of follicle and its development</a:t>
            </a:r>
          </a:p>
          <a:p>
            <a:pPr marL="990600" lvl="4" indent="-350838">
              <a:buClr>
                <a:srgbClr val="FFCC66"/>
              </a:buClr>
              <a:buFont typeface="Wingdings" pitchFamily="2" charset="2"/>
              <a:buChar char="Ø"/>
            </a:pPr>
            <a:r>
              <a:rPr lang="en-AU" sz="2600" smtClean="0">
                <a:solidFill>
                  <a:srgbClr val="404040"/>
                </a:solidFill>
                <a:latin typeface="Arial" charset="0"/>
                <a:cs typeface="Arial" charset="0"/>
              </a:rPr>
              <a:t>Ovulation</a:t>
            </a:r>
          </a:p>
          <a:p>
            <a:pPr marL="990600" lvl="4" indent="-350838">
              <a:buClr>
                <a:srgbClr val="FFCC66"/>
              </a:buClr>
              <a:buFont typeface="Wingdings" pitchFamily="2" charset="2"/>
              <a:buChar char="Ø"/>
            </a:pPr>
            <a:r>
              <a:rPr lang="en-AU" sz="2600" smtClean="0">
                <a:solidFill>
                  <a:srgbClr val="404040"/>
                </a:solidFill>
                <a:latin typeface="Arial" charset="0"/>
                <a:cs typeface="Arial" charset="0"/>
              </a:rPr>
              <a:t>Formation of corpus luteum and its demise</a:t>
            </a:r>
            <a:r>
              <a:rPr lang="en-AU" sz="2600" smtClean="0">
                <a:latin typeface="Arial" charset="0"/>
                <a:cs typeface="Arial" charset="0"/>
              </a:rPr>
              <a:t>	</a:t>
            </a:r>
          </a:p>
          <a:p>
            <a:pPr marL="533400" indent="-350838">
              <a:buFontTx/>
              <a:buBlip>
                <a:blip r:embed="rId3"/>
              </a:buBlip>
            </a:pPr>
            <a:r>
              <a:rPr lang="en-AU" sz="2600" smtClean="0">
                <a:latin typeface="Arial" charset="0"/>
                <a:cs typeface="Arial" charset="0"/>
              </a:rPr>
              <a:t>In a 28 day cycle it takes about 7 days for the FSH values to rise to threshold</a:t>
            </a:r>
          </a:p>
          <a:p>
            <a:pPr marL="533400" indent="-350838">
              <a:buFontTx/>
              <a:buBlip>
                <a:blip r:embed="rId3"/>
              </a:buBlip>
            </a:pPr>
            <a:r>
              <a:rPr lang="en-AU" sz="2600" smtClean="0">
                <a:latin typeface="Arial" charset="0"/>
                <a:cs typeface="Arial" charset="0"/>
              </a:rPr>
              <a:t>During these 7 days very little oestradiol is produced, </a:t>
            </a:r>
          </a:p>
          <a:p>
            <a:pPr marL="533400" indent="-350838">
              <a:buFont typeface="Arial" charset="0"/>
              <a:buNone/>
            </a:pPr>
            <a:r>
              <a:rPr lang="en-AU" sz="2600" smtClean="0">
                <a:latin typeface="Arial" charset="0"/>
                <a:cs typeface="Arial" charset="0"/>
              </a:rPr>
              <a:t>	the woman experiences several days of Basic Infertile Pattern (BIP) after the cessation of bleeding</a:t>
            </a:r>
            <a:endParaRPr lang="en-AU" sz="2600" b="1" smtClean="0">
              <a:latin typeface="Arial" charset="0"/>
              <a:cs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60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600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600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600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600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03" grpId="0" build="p" bldLvl="5"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0353" name="Rectangle 3"/>
          <p:cNvSpPr>
            <a:spLocks noGrp="1"/>
          </p:cNvSpPr>
          <p:nvPr>
            <p:ph type="body" idx="4294967295"/>
          </p:nvPr>
        </p:nvSpPr>
        <p:spPr>
          <a:xfrm>
            <a:off x="239713" y="2555875"/>
            <a:ext cx="4733925" cy="3570288"/>
          </a:xfrm>
        </p:spPr>
        <p:txBody>
          <a:bodyPr/>
          <a:lstStyle/>
          <a:p>
            <a:pPr>
              <a:buFont typeface="Arial" charset="0"/>
              <a:buNone/>
            </a:pPr>
            <a:r>
              <a:rPr lang="en-US" sz="3400" smtClean="0">
                <a:solidFill>
                  <a:srgbClr val="0000CC"/>
                </a:solidFill>
                <a:latin typeface="Arial" charset="0"/>
              </a:rPr>
              <a:t>Professor Eric Odeblad</a:t>
            </a:r>
          </a:p>
          <a:p>
            <a:pPr>
              <a:buFont typeface="Arial" charset="0"/>
              <a:buNone/>
            </a:pPr>
            <a:r>
              <a:rPr lang="en-US" sz="3400" smtClean="0">
                <a:solidFill>
                  <a:srgbClr val="0000CC"/>
                </a:solidFill>
                <a:latin typeface="Arial" charset="0"/>
              </a:rPr>
              <a:t>   University of Umea, Sweden</a:t>
            </a:r>
          </a:p>
        </p:txBody>
      </p:sp>
      <p:pic>
        <p:nvPicPr>
          <p:cNvPr id="740354" name="Picture 5" descr="emeritus-professsor-erik-odeblad"/>
          <p:cNvPicPr>
            <a:picLocks noChangeAspect="1" noChangeArrowheads="1"/>
          </p:cNvPicPr>
          <p:nvPr/>
        </p:nvPicPr>
        <p:blipFill>
          <a:blip r:embed="rId2"/>
          <a:srcRect/>
          <a:stretch>
            <a:fillRect/>
          </a:stretch>
        </p:blipFill>
        <p:spPr bwMode="auto">
          <a:xfrm>
            <a:off x="5135563" y="1873250"/>
            <a:ext cx="3806825" cy="39973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377" name="Rectangle 3"/>
          <p:cNvSpPr>
            <a:spLocks noGrp="1" noChangeArrowheads="1"/>
          </p:cNvSpPr>
          <p:nvPr>
            <p:ph type="body" idx="4294967295"/>
          </p:nvPr>
        </p:nvSpPr>
        <p:spPr>
          <a:xfrm>
            <a:off x="0" y="1600200"/>
            <a:ext cx="9144000" cy="4525963"/>
          </a:xfrm>
        </p:spPr>
        <p:txBody>
          <a:bodyPr/>
          <a:lstStyle/>
          <a:p>
            <a:pPr eaLnBrk="1" hangingPunct="1">
              <a:buFont typeface="Arial" charset="0"/>
              <a:buNone/>
            </a:pPr>
            <a:endParaRPr lang="en-AU" sz="4000" smtClean="0"/>
          </a:p>
          <a:p>
            <a:pPr eaLnBrk="1" hangingPunct="1">
              <a:buFont typeface="Arial" charset="0"/>
              <a:buNone/>
            </a:pPr>
            <a:endParaRPr lang="en-AU" sz="4000" smtClean="0"/>
          </a:p>
          <a:p>
            <a:pPr algn="ctr" eaLnBrk="1" hangingPunct="1">
              <a:buFont typeface="Arial" charset="0"/>
              <a:buNone/>
            </a:pPr>
            <a:r>
              <a:rPr lang="en-AU" sz="4800" smtClean="0">
                <a:solidFill>
                  <a:srgbClr val="0000CC"/>
                </a:solidFill>
                <a:latin typeface="Arial" charset="0"/>
              </a:rPr>
              <a:t>Anatomy and Physiology of the Cervix</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802825" name="Picture 1026" descr="CERVIX - FIGURE 1 cleaned"/>
          <p:cNvPicPr>
            <a:picLocks noChangeAspect="1" noChangeArrowheads="1"/>
          </p:cNvPicPr>
          <p:nvPr/>
        </p:nvPicPr>
        <p:blipFill>
          <a:blip r:embed="rId3"/>
          <a:srcRect/>
          <a:stretch>
            <a:fillRect/>
          </a:stretch>
        </p:blipFill>
        <p:spPr bwMode="auto">
          <a:xfrm>
            <a:off x="2398713" y="2408238"/>
            <a:ext cx="3962400" cy="3106737"/>
          </a:xfrm>
          <a:prstGeom prst="rect">
            <a:avLst/>
          </a:prstGeom>
          <a:noFill/>
          <a:ln w="9525">
            <a:noFill/>
            <a:miter lim="800000"/>
            <a:headEnd/>
            <a:tailEnd/>
          </a:ln>
        </p:spPr>
      </p:pic>
      <p:grpSp>
        <p:nvGrpSpPr>
          <p:cNvPr id="2" name="Group 1027"/>
          <p:cNvGrpSpPr>
            <a:grpSpLocks/>
          </p:cNvGrpSpPr>
          <p:nvPr/>
        </p:nvGrpSpPr>
        <p:grpSpPr bwMode="auto">
          <a:xfrm>
            <a:off x="1227138" y="4535488"/>
            <a:ext cx="1939925" cy="944562"/>
            <a:chOff x="126" y="1580"/>
            <a:chExt cx="1222" cy="595"/>
          </a:xfrm>
        </p:grpSpPr>
        <p:graphicFrame>
          <p:nvGraphicFramePr>
            <p:cNvPr id="802820" name="Object 3"/>
            <p:cNvGraphicFramePr>
              <a:graphicFrameLocks noChangeAspect="1"/>
            </p:cNvGraphicFramePr>
            <p:nvPr/>
          </p:nvGraphicFramePr>
          <p:xfrm>
            <a:off x="213" y="1580"/>
            <a:ext cx="420" cy="390"/>
          </p:xfrm>
          <a:graphic>
            <a:graphicData uri="http://schemas.openxmlformats.org/presentationml/2006/ole">
              <mc:AlternateContent xmlns:mc="http://schemas.openxmlformats.org/markup-compatibility/2006">
                <mc:Choice xmlns:v="urn:schemas-microsoft-com:vml" Requires="v">
                  <p:oleObj spid="_x0000_s802824" name="Bitmap Image" r:id="rId4" imgW="666667" imgH="619217" progId="PBrush">
                    <p:embed/>
                  </p:oleObj>
                </mc:Choice>
                <mc:Fallback>
                  <p:oleObj name="Bitmap Image" r:id="rId4" imgW="666667" imgH="619217" progId="PBrush">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 y="1580"/>
                          <a:ext cx="420" cy="39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02827" name="Text Box 1029"/>
            <p:cNvSpPr txBox="1">
              <a:spLocks noChangeArrowheads="1"/>
            </p:cNvSpPr>
            <p:nvPr/>
          </p:nvSpPr>
          <p:spPr bwMode="auto">
            <a:xfrm>
              <a:off x="126" y="1963"/>
              <a:ext cx="816" cy="212"/>
            </a:xfrm>
            <a:prstGeom prst="rect">
              <a:avLst/>
            </a:prstGeom>
            <a:solidFill>
              <a:schemeClr val="accent1"/>
            </a:solidFill>
            <a:ln w="9525">
              <a:noFill/>
              <a:miter lim="800000"/>
              <a:headEnd/>
              <a:tailEnd/>
            </a:ln>
          </p:spPr>
          <p:txBody>
            <a:bodyPr>
              <a:spAutoFit/>
            </a:bodyPr>
            <a:lstStyle/>
            <a:p>
              <a:pPr eaLnBrk="0" hangingPunct="0">
                <a:spcBef>
                  <a:spcPct val="50000"/>
                </a:spcBef>
              </a:pPr>
              <a:r>
                <a:rPr lang="en-AU" sz="1600" b="1"/>
                <a:t>G Mucus</a:t>
              </a:r>
            </a:p>
          </p:txBody>
        </p:sp>
        <p:sp>
          <p:nvSpPr>
            <p:cNvPr id="802828" name="Line 1030"/>
            <p:cNvSpPr>
              <a:spLocks noChangeShapeType="1"/>
            </p:cNvSpPr>
            <p:nvPr/>
          </p:nvSpPr>
          <p:spPr bwMode="auto">
            <a:xfrm rot="-467584">
              <a:off x="576" y="1738"/>
              <a:ext cx="772" cy="110"/>
            </a:xfrm>
            <a:prstGeom prst="line">
              <a:avLst/>
            </a:prstGeom>
            <a:noFill/>
            <a:ln w="19050">
              <a:solidFill>
                <a:schemeClr val="tx1"/>
              </a:solidFill>
              <a:round/>
              <a:headEnd/>
              <a:tailEnd type="oval" w="med" len="med"/>
            </a:ln>
          </p:spPr>
          <p:txBody>
            <a:bodyPr/>
            <a:lstStyle/>
            <a:p>
              <a:endParaRPr lang="en-US"/>
            </a:p>
          </p:txBody>
        </p:sp>
      </p:grpSp>
      <p:graphicFrame>
        <p:nvGraphicFramePr>
          <p:cNvPr id="137223" name="Object 2"/>
          <p:cNvGraphicFramePr>
            <a:graphicFrameLocks noChangeAspect="1"/>
          </p:cNvGraphicFramePr>
          <p:nvPr/>
        </p:nvGraphicFramePr>
        <p:xfrm>
          <a:off x="6891338" y="2636838"/>
          <a:ext cx="781050" cy="2590800"/>
        </p:xfrm>
        <a:graphic>
          <a:graphicData uri="http://schemas.openxmlformats.org/presentationml/2006/ole">
            <mc:AlternateContent xmlns:mc="http://schemas.openxmlformats.org/markup-compatibility/2006">
              <mc:Choice xmlns:v="urn:schemas-microsoft-com:vml" Requires="v">
                <p:oleObj spid="_x0000_s802825" name="Bitmap Image" r:id="rId6" imgW="781250" imgH="2590983" progId="PBrush">
                  <p:embed/>
                </p:oleObj>
              </mc:Choice>
              <mc:Fallback>
                <p:oleObj name="Bitmap Image" r:id="rId6" imgW="781250" imgH="2590983" progId="PBrush">
                  <p:embed/>
                  <p:pic>
                    <p:nvPicPr>
                      <p:cNvPr id="0" name="Object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91338" y="2636838"/>
                        <a:ext cx="78105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137223"/>
                                        </p:tgtEl>
                                        <p:attrNameLst>
                                          <p:attrName>style.visibility</p:attrName>
                                        </p:attrNameLst>
                                      </p:cBhvr>
                                      <p:to>
                                        <p:strVal val="visible"/>
                                      </p:to>
                                    </p:set>
                                    <p:anim calcmode="lin" valueType="num">
                                      <p:cBhvr additive="base">
                                        <p:cTn id="12" dur="500" fill="hold"/>
                                        <p:tgtEl>
                                          <p:spTgt spid="137223"/>
                                        </p:tgtEl>
                                        <p:attrNameLst>
                                          <p:attrName>ppt_x</p:attrName>
                                        </p:attrNameLst>
                                      </p:cBhvr>
                                      <p:tavLst>
                                        <p:tav tm="0">
                                          <p:val>
                                            <p:strVal val="1+#ppt_w/2"/>
                                          </p:val>
                                        </p:tav>
                                        <p:tav tm="100000">
                                          <p:val>
                                            <p:strVal val="#ppt_x"/>
                                          </p:val>
                                        </p:tav>
                                      </p:tavLst>
                                    </p:anim>
                                    <p:anim calcmode="lin" valueType="num">
                                      <p:cBhvr additive="base">
                                        <p:cTn id="13" dur="500" fill="hold"/>
                                        <p:tgtEl>
                                          <p:spTgt spid="1372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03841" name="Picture 2" descr="~im0007"/>
          <p:cNvPicPr>
            <a:picLocks noChangeAspect="1" noChangeArrowheads="1"/>
          </p:cNvPicPr>
          <p:nvPr/>
        </p:nvPicPr>
        <p:blipFill>
          <a:blip r:embed="rId3"/>
          <a:srcRect/>
          <a:stretch>
            <a:fillRect/>
          </a:stretch>
        </p:blipFill>
        <p:spPr bwMode="auto">
          <a:xfrm>
            <a:off x="0" y="1009650"/>
            <a:ext cx="9144000" cy="5848350"/>
          </a:xfrm>
          <a:prstGeom prst="rect">
            <a:avLst/>
          </a:prstGeom>
          <a:noFill/>
          <a:ln w="9525">
            <a:noFill/>
            <a:miter lim="800000"/>
            <a:headEnd/>
            <a:tailEnd/>
          </a:ln>
        </p:spPr>
      </p:pic>
      <p:sp>
        <p:nvSpPr>
          <p:cNvPr id="803842" name="Text Box 3"/>
          <p:cNvSpPr txBox="1">
            <a:spLocks noChangeArrowheads="1"/>
          </p:cNvSpPr>
          <p:nvPr/>
        </p:nvSpPr>
        <p:spPr bwMode="auto">
          <a:xfrm>
            <a:off x="549275" y="228600"/>
            <a:ext cx="8594725" cy="762000"/>
          </a:xfrm>
          <a:prstGeom prst="rect">
            <a:avLst/>
          </a:prstGeom>
          <a:noFill/>
          <a:ln w="9525">
            <a:noFill/>
            <a:miter lim="800000"/>
            <a:headEnd/>
            <a:tailEnd/>
          </a:ln>
        </p:spPr>
        <p:txBody>
          <a:bodyPr>
            <a:spAutoFit/>
          </a:bodyPr>
          <a:lstStyle/>
          <a:p>
            <a:pPr algn="ctr">
              <a:spcBef>
                <a:spcPct val="50000"/>
              </a:spcBef>
            </a:pPr>
            <a:r>
              <a:rPr lang="en-US" sz="4400">
                <a:solidFill>
                  <a:schemeClr val="accent2"/>
                </a:solidFill>
              </a:rPr>
              <a:t>G- MUCUS </a:t>
            </a:r>
            <a:r>
              <a:rPr lang="en-US" sz="3200">
                <a:solidFill>
                  <a:schemeClr val="accent2"/>
                </a:solidFill>
              </a:rPr>
              <a:t>– no crystalline formation</a:t>
            </a:r>
            <a:endParaRPr lang="en-AU" sz="3200">
              <a:solidFill>
                <a:schemeClr val="accent2"/>
              </a:solidFill>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9506" name="Object 2"/>
          <p:cNvGraphicFramePr>
            <a:graphicFrameLocks noGrp="1" noChangeAspect="1"/>
          </p:cNvGraphicFramePr>
          <p:nvPr>
            <p:ph type="title" idx="4294967295"/>
          </p:nvPr>
        </p:nvGraphicFramePr>
        <p:xfrm>
          <a:off x="6419850" y="757238"/>
          <a:ext cx="1241425" cy="1143000"/>
        </p:xfrm>
        <a:graphic>
          <a:graphicData uri="http://schemas.openxmlformats.org/presentationml/2006/ole">
            <mc:AlternateContent xmlns:mc="http://schemas.openxmlformats.org/markup-compatibility/2006">
              <mc:Choice xmlns:v="urn:schemas-microsoft-com:vml" Requires="v">
                <p:oleObj spid="_x0000_s789507" name="Bitmap Image" r:id="rId3" imgW="600159" imgH="552527" progId="PBrush">
                  <p:embed/>
                </p:oleObj>
              </mc:Choice>
              <mc:Fallback>
                <p:oleObj name="Bitmap Image" r:id="rId3" imgW="600159" imgH="552527" progId="PBrush">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9850" y="757238"/>
                        <a:ext cx="1241425" cy="11430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89507" name="Text Box 3"/>
          <p:cNvSpPr txBox="1">
            <a:spLocks noChangeArrowheads="1"/>
          </p:cNvSpPr>
          <p:nvPr/>
        </p:nvSpPr>
        <p:spPr bwMode="auto">
          <a:xfrm>
            <a:off x="1171575" y="1325563"/>
            <a:ext cx="4419600" cy="641350"/>
          </a:xfrm>
          <a:prstGeom prst="rect">
            <a:avLst/>
          </a:prstGeom>
          <a:noFill/>
          <a:ln w="9525">
            <a:noFill/>
            <a:miter lim="800000"/>
            <a:headEnd/>
            <a:tailEnd/>
          </a:ln>
        </p:spPr>
        <p:txBody>
          <a:bodyPr>
            <a:spAutoFit/>
          </a:bodyPr>
          <a:lstStyle/>
          <a:p>
            <a:pPr>
              <a:spcBef>
                <a:spcPct val="50000"/>
              </a:spcBef>
            </a:pPr>
            <a:r>
              <a:rPr lang="en-US" sz="3600" b="1">
                <a:solidFill>
                  <a:schemeClr val="accent2"/>
                </a:solidFill>
              </a:rPr>
              <a:t>G MUCUS</a:t>
            </a:r>
            <a:endParaRPr lang="en-AU" sz="3600" b="1">
              <a:solidFill>
                <a:schemeClr val="accent2"/>
              </a:solidFill>
            </a:endParaRPr>
          </a:p>
        </p:txBody>
      </p:sp>
      <p:sp>
        <p:nvSpPr>
          <p:cNvPr id="23556" name="Text Box 4"/>
          <p:cNvSpPr txBox="1">
            <a:spLocks noChangeArrowheads="1"/>
          </p:cNvSpPr>
          <p:nvPr/>
        </p:nvSpPr>
        <p:spPr bwMode="auto">
          <a:xfrm>
            <a:off x="990600" y="2362200"/>
            <a:ext cx="7315200" cy="4108450"/>
          </a:xfrm>
          <a:prstGeom prst="rect">
            <a:avLst/>
          </a:prstGeom>
          <a:noFill/>
          <a:ln w="9525">
            <a:noFill/>
            <a:miter lim="800000"/>
            <a:headEnd/>
            <a:tailEnd/>
          </a:ln>
        </p:spPr>
        <p:txBody>
          <a:bodyPr>
            <a:spAutoFit/>
          </a:bodyPr>
          <a:lstStyle/>
          <a:p>
            <a:pPr>
              <a:spcBef>
                <a:spcPct val="50000"/>
              </a:spcBef>
              <a:buFontTx/>
              <a:buBlip>
                <a:blip r:embed="rId5"/>
              </a:buBlip>
            </a:pPr>
            <a:r>
              <a:rPr lang="en-US" sz="2400">
                <a:latin typeface="Times New Roman" pitchFamily="18" charset="0"/>
              </a:rPr>
              <a:t>    	</a:t>
            </a:r>
            <a:r>
              <a:rPr lang="en-US" sz="2400"/>
              <a:t>Has no crystalline formation.  </a:t>
            </a:r>
          </a:p>
          <a:p>
            <a:pPr>
              <a:spcBef>
                <a:spcPct val="50000"/>
              </a:spcBef>
              <a:buFontTx/>
              <a:buBlip>
                <a:blip r:embed="rId5"/>
              </a:buBlip>
            </a:pPr>
            <a:r>
              <a:rPr lang="en-US" sz="2400"/>
              <a:t>    	Very cellular and forms part of the immune        	system which protects the woman’s 	reproductive system from infection</a:t>
            </a:r>
          </a:p>
          <a:p>
            <a:pPr>
              <a:spcBef>
                <a:spcPct val="50000"/>
              </a:spcBef>
              <a:buFontTx/>
              <a:buBlip>
                <a:blip r:embed="rId5"/>
              </a:buBlip>
            </a:pPr>
            <a:r>
              <a:rPr lang="en-US" sz="2400"/>
              <a:t>        Closes the cervix for most of the cycle 	ensuring infertility at these times.</a:t>
            </a:r>
          </a:p>
          <a:p>
            <a:pPr>
              <a:spcBef>
                <a:spcPct val="50000"/>
              </a:spcBef>
              <a:buFontTx/>
              <a:buBlip>
                <a:blip r:embed="rId5"/>
              </a:buBlip>
            </a:pPr>
            <a:r>
              <a:rPr lang="en-US" sz="2400"/>
              <a:t>        G- mucus occurs before the fertile phase 	begins – has a larger mesh</a:t>
            </a:r>
          </a:p>
          <a:p>
            <a:pPr>
              <a:spcBef>
                <a:spcPct val="50000"/>
              </a:spcBef>
              <a:buFontTx/>
              <a:buBlip>
                <a:blip r:embed="rId5"/>
              </a:buBlip>
            </a:pPr>
            <a:r>
              <a:rPr lang="en-US" sz="2400"/>
              <a:t>        G+ mucus develops after ovulation</a:t>
            </a:r>
            <a:endParaRPr lang="en-AU"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556">
                                            <p:txEl>
                                              <p:pRg st="0" end="0"/>
                                            </p:txEl>
                                          </p:spTgt>
                                        </p:tgtEl>
                                        <p:attrNameLst>
                                          <p:attrName>style.visibility</p:attrName>
                                        </p:attrNameLst>
                                      </p:cBhvr>
                                      <p:to>
                                        <p:strVal val="visible"/>
                                      </p:to>
                                    </p:set>
                                    <p:anim calcmode="lin" valueType="num">
                                      <p:cBhvr additive="base">
                                        <p:cTn id="7" dur="500" fill="hold"/>
                                        <p:tgtEl>
                                          <p:spTgt spid="2355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355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556">
                                            <p:txEl>
                                              <p:pRg st="1" end="1"/>
                                            </p:txEl>
                                          </p:spTgt>
                                        </p:tgtEl>
                                        <p:attrNameLst>
                                          <p:attrName>style.visibility</p:attrName>
                                        </p:attrNameLst>
                                      </p:cBhvr>
                                      <p:to>
                                        <p:strVal val="visible"/>
                                      </p:to>
                                    </p:set>
                                    <p:anim calcmode="lin" valueType="num">
                                      <p:cBhvr additive="base">
                                        <p:cTn id="13" dur="500" fill="hold"/>
                                        <p:tgtEl>
                                          <p:spTgt spid="23556">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355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556">
                                            <p:txEl>
                                              <p:pRg st="2" end="2"/>
                                            </p:txEl>
                                          </p:spTgt>
                                        </p:tgtEl>
                                        <p:attrNameLst>
                                          <p:attrName>style.visibility</p:attrName>
                                        </p:attrNameLst>
                                      </p:cBhvr>
                                      <p:to>
                                        <p:strVal val="visible"/>
                                      </p:to>
                                    </p:set>
                                    <p:anim calcmode="lin" valueType="num">
                                      <p:cBhvr additive="base">
                                        <p:cTn id="19" dur="500" fill="hold"/>
                                        <p:tgtEl>
                                          <p:spTgt spid="23556">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355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3556">
                                            <p:txEl>
                                              <p:pRg st="3" end="3"/>
                                            </p:txEl>
                                          </p:spTgt>
                                        </p:tgtEl>
                                        <p:attrNameLst>
                                          <p:attrName>style.visibility</p:attrName>
                                        </p:attrNameLst>
                                      </p:cBhvr>
                                      <p:to>
                                        <p:strVal val="visible"/>
                                      </p:to>
                                    </p:set>
                                    <p:anim calcmode="lin" valueType="num">
                                      <p:cBhvr additive="base">
                                        <p:cTn id="25" dur="500" fill="hold"/>
                                        <p:tgtEl>
                                          <p:spTgt spid="23556">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355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3556">
                                            <p:txEl>
                                              <p:pRg st="4" end="4"/>
                                            </p:txEl>
                                          </p:spTgt>
                                        </p:tgtEl>
                                        <p:attrNameLst>
                                          <p:attrName>style.visibility</p:attrName>
                                        </p:attrNameLst>
                                      </p:cBhvr>
                                      <p:to>
                                        <p:strVal val="visible"/>
                                      </p:to>
                                    </p:set>
                                    <p:anim calcmode="lin" valueType="num">
                                      <p:cBhvr additive="base">
                                        <p:cTn id="31" dur="500" fill="hold"/>
                                        <p:tgtEl>
                                          <p:spTgt spid="23556">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3556">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24336" name="Picture 1026" descr="CERVIX - FIGURE 1 cleaned"/>
          <p:cNvPicPr>
            <a:picLocks noChangeAspect="1" noChangeArrowheads="1"/>
          </p:cNvPicPr>
          <p:nvPr/>
        </p:nvPicPr>
        <p:blipFill>
          <a:blip r:embed="rId3"/>
          <a:srcRect/>
          <a:stretch>
            <a:fillRect/>
          </a:stretch>
        </p:blipFill>
        <p:spPr bwMode="auto">
          <a:xfrm>
            <a:off x="2919413" y="1520825"/>
            <a:ext cx="3962400" cy="3106738"/>
          </a:xfrm>
          <a:prstGeom prst="rect">
            <a:avLst/>
          </a:prstGeom>
          <a:noFill/>
          <a:ln w="9525">
            <a:noFill/>
            <a:miter lim="800000"/>
            <a:headEnd/>
            <a:tailEnd/>
          </a:ln>
        </p:spPr>
      </p:pic>
      <p:grpSp>
        <p:nvGrpSpPr>
          <p:cNvPr id="824337" name="Group 1027"/>
          <p:cNvGrpSpPr>
            <a:grpSpLocks/>
          </p:cNvGrpSpPr>
          <p:nvPr/>
        </p:nvGrpSpPr>
        <p:grpSpPr bwMode="auto">
          <a:xfrm>
            <a:off x="1747838" y="3648075"/>
            <a:ext cx="1939925" cy="944563"/>
            <a:chOff x="126" y="1580"/>
            <a:chExt cx="1222" cy="595"/>
          </a:xfrm>
        </p:grpSpPr>
        <p:graphicFrame>
          <p:nvGraphicFramePr>
            <p:cNvPr id="824324" name="Object 6"/>
            <p:cNvGraphicFramePr>
              <a:graphicFrameLocks noChangeAspect="1"/>
            </p:cNvGraphicFramePr>
            <p:nvPr/>
          </p:nvGraphicFramePr>
          <p:xfrm>
            <a:off x="213" y="1580"/>
            <a:ext cx="420" cy="390"/>
          </p:xfrm>
          <a:graphic>
            <a:graphicData uri="http://schemas.openxmlformats.org/presentationml/2006/ole">
              <mc:AlternateContent xmlns:mc="http://schemas.openxmlformats.org/markup-compatibility/2006">
                <mc:Choice xmlns:v="urn:schemas-microsoft-com:vml" Requires="v">
                  <p:oleObj spid="_x0000_s824336" name="Bitmap Image" r:id="rId4" imgW="666667" imgH="619217" progId="PBrush">
                    <p:embed/>
                  </p:oleObj>
                </mc:Choice>
                <mc:Fallback>
                  <p:oleObj name="Bitmap Image" r:id="rId4" imgW="666667" imgH="619217" progId="PBrush">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 y="1580"/>
                          <a:ext cx="420" cy="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4344" name="Text Box 1029"/>
            <p:cNvSpPr txBox="1">
              <a:spLocks noChangeArrowheads="1"/>
            </p:cNvSpPr>
            <p:nvPr/>
          </p:nvSpPr>
          <p:spPr bwMode="auto">
            <a:xfrm>
              <a:off x="126" y="1963"/>
              <a:ext cx="816" cy="212"/>
            </a:xfrm>
            <a:prstGeom prst="rect">
              <a:avLst/>
            </a:prstGeom>
            <a:noFill/>
            <a:ln w="9525">
              <a:noFill/>
              <a:miter lim="800000"/>
              <a:headEnd/>
              <a:tailEnd/>
            </a:ln>
          </p:spPr>
          <p:txBody>
            <a:bodyPr>
              <a:spAutoFit/>
            </a:bodyPr>
            <a:lstStyle/>
            <a:p>
              <a:pPr eaLnBrk="0" hangingPunct="0">
                <a:spcBef>
                  <a:spcPct val="50000"/>
                </a:spcBef>
              </a:pPr>
              <a:r>
                <a:rPr lang="en-AU" sz="1600" b="1"/>
                <a:t>G Mucus</a:t>
              </a:r>
            </a:p>
          </p:txBody>
        </p:sp>
        <p:sp>
          <p:nvSpPr>
            <p:cNvPr id="824345" name="Line 1030"/>
            <p:cNvSpPr>
              <a:spLocks noChangeShapeType="1"/>
            </p:cNvSpPr>
            <p:nvPr/>
          </p:nvSpPr>
          <p:spPr bwMode="auto">
            <a:xfrm rot="-467584">
              <a:off x="576" y="1738"/>
              <a:ext cx="772" cy="110"/>
            </a:xfrm>
            <a:prstGeom prst="line">
              <a:avLst/>
            </a:prstGeom>
            <a:noFill/>
            <a:ln w="19050">
              <a:solidFill>
                <a:schemeClr val="tx1"/>
              </a:solidFill>
              <a:round/>
              <a:headEnd/>
              <a:tailEnd type="oval" w="med" len="med"/>
            </a:ln>
          </p:spPr>
          <p:txBody>
            <a:bodyPr/>
            <a:lstStyle/>
            <a:p>
              <a:endParaRPr lang="en-US"/>
            </a:p>
          </p:txBody>
        </p:sp>
      </p:grpSp>
      <p:graphicFrame>
        <p:nvGraphicFramePr>
          <p:cNvPr id="824327" name="Object 2"/>
          <p:cNvGraphicFramePr>
            <a:graphicFrameLocks noChangeAspect="1"/>
          </p:cNvGraphicFramePr>
          <p:nvPr/>
        </p:nvGraphicFramePr>
        <p:xfrm>
          <a:off x="2187575" y="4813300"/>
          <a:ext cx="533400" cy="1770063"/>
        </p:xfrm>
        <a:graphic>
          <a:graphicData uri="http://schemas.openxmlformats.org/presentationml/2006/ole">
            <mc:AlternateContent xmlns:mc="http://schemas.openxmlformats.org/markup-compatibility/2006">
              <mc:Choice xmlns:v="urn:schemas-microsoft-com:vml" Requires="v">
                <p:oleObj spid="_x0000_s824337" name="Bitmap Image" r:id="rId6" imgW="781250" imgH="2590983" progId="PBrush">
                  <p:embed/>
                </p:oleObj>
              </mc:Choice>
              <mc:Fallback>
                <p:oleObj name="Bitmap Image" r:id="rId6" imgW="781250" imgH="2590983" progId="PBrush">
                  <p:embed/>
                  <p:pic>
                    <p:nvPicPr>
                      <p:cNvPr id="0" name="Object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87575" y="4813300"/>
                        <a:ext cx="533400" cy="177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9272" name="Object 3"/>
          <p:cNvGraphicFramePr>
            <a:graphicFrameLocks noChangeAspect="1"/>
          </p:cNvGraphicFramePr>
          <p:nvPr/>
        </p:nvGraphicFramePr>
        <p:xfrm>
          <a:off x="7099300" y="1617663"/>
          <a:ext cx="885825" cy="2562225"/>
        </p:xfrm>
        <a:graphic>
          <a:graphicData uri="http://schemas.openxmlformats.org/presentationml/2006/ole">
            <mc:AlternateContent xmlns:mc="http://schemas.openxmlformats.org/markup-compatibility/2006">
              <mc:Choice xmlns:v="urn:schemas-microsoft-com:vml" Requires="v">
                <p:oleObj spid="_x0000_s824338" name="Bitmap Image" r:id="rId8" imgW="885837" imgH="2562347" progId="PBrush">
                  <p:embed/>
                </p:oleObj>
              </mc:Choice>
              <mc:Fallback>
                <p:oleObj name="Bitmap Image" r:id="rId8" imgW="885837" imgH="2562347" progId="PBrush">
                  <p:embed/>
                  <p:pic>
                    <p:nvPicPr>
                      <p:cNvPr id="0" name="Object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99300" y="1617663"/>
                        <a:ext cx="885825" cy="256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1033"/>
          <p:cNvGrpSpPr>
            <a:grpSpLocks/>
          </p:cNvGrpSpPr>
          <p:nvPr/>
        </p:nvGrpSpPr>
        <p:grpSpPr bwMode="auto">
          <a:xfrm>
            <a:off x="1547813" y="1368425"/>
            <a:ext cx="2338387" cy="1385888"/>
            <a:chOff x="0" y="144"/>
            <a:chExt cx="1473" cy="873"/>
          </a:xfrm>
        </p:grpSpPr>
        <p:sp>
          <p:nvSpPr>
            <p:cNvPr id="824342" name="Line 1034"/>
            <p:cNvSpPr>
              <a:spLocks noChangeShapeType="1"/>
            </p:cNvSpPr>
            <p:nvPr/>
          </p:nvSpPr>
          <p:spPr bwMode="auto">
            <a:xfrm>
              <a:off x="641" y="887"/>
              <a:ext cx="832" cy="0"/>
            </a:xfrm>
            <a:prstGeom prst="line">
              <a:avLst/>
            </a:prstGeom>
            <a:noFill/>
            <a:ln w="19050">
              <a:solidFill>
                <a:schemeClr val="tx1"/>
              </a:solidFill>
              <a:round/>
              <a:headEnd/>
              <a:tailEnd type="oval" w="med" len="med"/>
            </a:ln>
          </p:spPr>
          <p:txBody>
            <a:bodyPr/>
            <a:lstStyle/>
            <a:p>
              <a:endParaRPr lang="en-US"/>
            </a:p>
          </p:txBody>
        </p:sp>
        <p:graphicFrame>
          <p:nvGraphicFramePr>
            <p:cNvPr id="824331" name="Object 5"/>
            <p:cNvGraphicFramePr>
              <a:graphicFrameLocks noChangeAspect="1"/>
            </p:cNvGraphicFramePr>
            <p:nvPr/>
          </p:nvGraphicFramePr>
          <p:xfrm>
            <a:off x="0" y="144"/>
            <a:ext cx="678" cy="648"/>
          </p:xfrm>
          <a:graphic>
            <a:graphicData uri="http://schemas.openxmlformats.org/presentationml/2006/ole">
              <mc:AlternateContent xmlns:mc="http://schemas.openxmlformats.org/markup-compatibility/2006">
                <mc:Choice xmlns:v="urn:schemas-microsoft-com:vml" Requires="v">
                  <p:oleObj spid="_x0000_s824339" name="Bitmap Image" r:id="rId10" imgW="1076446" imgH="1028862" progId="PBrush">
                    <p:embed/>
                  </p:oleObj>
                </mc:Choice>
                <mc:Fallback>
                  <p:oleObj name="Bitmap Image" r:id="rId10" imgW="1076446" imgH="1028862" progId="PBrush">
                    <p:embed/>
                    <p:pic>
                      <p:nvPicPr>
                        <p:cNvPr id="0"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144"/>
                          <a:ext cx="678" cy="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4343" name="Text Box 1036"/>
            <p:cNvSpPr txBox="1">
              <a:spLocks noChangeArrowheads="1"/>
            </p:cNvSpPr>
            <p:nvPr/>
          </p:nvSpPr>
          <p:spPr bwMode="auto">
            <a:xfrm>
              <a:off x="0" y="805"/>
              <a:ext cx="814" cy="212"/>
            </a:xfrm>
            <a:prstGeom prst="rect">
              <a:avLst/>
            </a:prstGeom>
            <a:solidFill>
              <a:schemeClr val="accent1"/>
            </a:solidFill>
            <a:ln w="9525">
              <a:noFill/>
              <a:miter lim="800000"/>
              <a:headEnd/>
              <a:tailEnd/>
            </a:ln>
          </p:spPr>
          <p:txBody>
            <a:bodyPr>
              <a:spAutoFit/>
            </a:bodyPr>
            <a:lstStyle/>
            <a:p>
              <a:pPr eaLnBrk="0" hangingPunct="0">
                <a:spcBef>
                  <a:spcPct val="50000"/>
                </a:spcBef>
              </a:pPr>
              <a:r>
                <a:rPr lang="en-AU" sz="1600" b="1"/>
                <a:t>L Mucus</a:t>
              </a:r>
            </a:p>
          </p:txBody>
        </p:sp>
      </p:grpSp>
      <p:grpSp>
        <p:nvGrpSpPr>
          <p:cNvPr id="4" name="Group 1037"/>
          <p:cNvGrpSpPr>
            <a:grpSpLocks/>
          </p:cNvGrpSpPr>
          <p:nvPr/>
        </p:nvGrpSpPr>
        <p:grpSpPr bwMode="auto">
          <a:xfrm>
            <a:off x="4313238" y="1139825"/>
            <a:ext cx="2309812" cy="1395413"/>
            <a:chOff x="1742" y="0"/>
            <a:chExt cx="1455" cy="879"/>
          </a:xfrm>
        </p:grpSpPr>
        <p:sp>
          <p:nvSpPr>
            <p:cNvPr id="824340" name="Line 1038"/>
            <p:cNvSpPr>
              <a:spLocks noChangeShapeType="1"/>
            </p:cNvSpPr>
            <p:nvPr/>
          </p:nvSpPr>
          <p:spPr bwMode="auto">
            <a:xfrm>
              <a:off x="1742" y="635"/>
              <a:ext cx="686" cy="0"/>
            </a:xfrm>
            <a:prstGeom prst="line">
              <a:avLst/>
            </a:prstGeom>
            <a:noFill/>
            <a:ln w="19050">
              <a:solidFill>
                <a:schemeClr val="tx1"/>
              </a:solidFill>
              <a:round/>
              <a:headEnd type="oval" w="med" len="med"/>
              <a:tailEnd/>
            </a:ln>
          </p:spPr>
          <p:txBody>
            <a:bodyPr/>
            <a:lstStyle/>
            <a:p>
              <a:endParaRPr lang="en-US"/>
            </a:p>
          </p:txBody>
        </p:sp>
        <p:graphicFrame>
          <p:nvGraphicFramePr>
            <p:cNvPr id="824335" name="Object 4"/>
            <p:cNvGraphicFramePr>
              <a:graphicFrameLocks noChangeAspect="1"/>
            </p:cNvGraphicFramePr>
            <p:nvPr/>
          </p:nvGraphicFramePr>
          <p:xfrm>
            <a:off x="2316" y="0"/>
            <a:ext cx="881" cy="734"/>
          </p:xfrm>
          <a:graphic>
            <a:graphicData uri="http://schemas.openxmlformats.org/presentationml/2006/ole">
              <mc:AlternateContent xmlns:mc="http://schemas.openxmlformats.org/markup-compatibility/2006">
                <mc:Choice xmlns:v="urn:schemas-microsoft-com:vml" Requires="v">
                  <p:oleObj spid="_x0000_s824340" name="Bitmap Image" r:id="rId12" imgW="2343137" imgH="1952877" progId="PBrush">
                    <p:embed/>
                  </p:oleObj>
                </mc:Choice>
                <mc:Fallback>
                  <p:oleObj name="Bitmap Image" r:id="rId12" imgW="2343137" imgH="1952877" progId="PBrush">
                    <p:embed/>
                    <p:pic>
                      <p:nvPicPr>
                        <p:cNvPr id="0" name="Object 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16" y="0"/>
                          <a:ext cx="881" cy="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4341" name="Text Box 1040"/>
            <p:cNvSpPr txBox="1">
              <a:spLocks noChangeArrowheads="1"/>
            </p:cNvSpPr>
            <p:nvPr/>
          </p:nvSpPr>
          <p:spPr bwMode="auto">
            <a:xfrm>
              <a:off x="2432" y="667"/>
              <a:ext cx="696" cy="212"/>
            </a:xfrm>
            <a:prstGeom prst="rect">
              <a:avLst/>
            </a:prstGeom>
            <a:solidFill>
              <a:schemeClr val="accent1"/>
            </a:solidFill>
            <a:ln w="9525">
              <a:noFill/>
              <a:miter lim="800000"/>
              <a:headEnd/>
              <a:tailEnd/>
            </a:ln>
          </p:spPr>
          <p:txBody>
            <a:bodyPr>
              <a:spAutoFit/>
            </a:bodyPr>
            <a:lstStyle/>
            <a:p>
              <a:pPr eaLnBrk="0" hangingPunct="0">
                <a:spcBef>
                  <a:spcPct val="50000"/>
                </a:spcBef>
              </a:pPr>
              <a:r>
                <a:rPr lang="en-AU" sz="1600" b="1"/>
                <a:t>P Mucus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39272"/>
                                        </p:tgtEl>
                                        <p:attrNameLst>
                                          <p:attrName>style.visibility</p:attrName>
                                        </p:attrNameLst>
                                      </p:cBhvr>
                                      <p:to>
                                        <p:strVal val="visible"/>
                                      </p:to>
                                    </p:set>
                                    <p:anim calcmode="lin" valueType="num">
                                      <p:cBhvr additive="base">
                                        <p:cTn id="7" dur="500" fill="hold"/>
                                        <p:tgtEl>
                                          <p:spTgt spid="139272"/>
                                        </p:tgtEl>
                                        <p:attrNameLst>
                                          <p:attrName>ppt_x</p:attrName>
                                        </p:attrNameLst>
                                      </p:cBhvr>
                                      <p:tavLst>
                                        <p:tav tm="0">
                                          <p:val>
                                            <p:strVal val="1+#ppt_w/2"/>
                                          </p:val>
                                        </p:tav>
                                        <p:tav tm="100000">
                                          <p:val>
                                            <p:strVal val="#ppt_x"/>
                                          </p:val>
                                        </p:tav>
                                      </p:tavLst>
                                    </p:anim>
                                    <p:anim calcmode="lin" valueType="num">
                                      <p:cBhvr additive="base">
                                        <p:cTn id="8" dur="500" fill="hold"/>
                                        <p:tgtEl>
                                          <p:spTgt spid="13927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childTnLst>
                          </p:cTn>
                        </p:par>
                        <p:par>
                          <p:cTn id="14" fill="hold">
                            <p:stCondLst>
                              <p:cond delay="500"/>
                            </p:stCondLst>
                            <p:childTnLst>
                              <p:par>
                                <p:cTn id="15" presetID="3" presetClass="entr" presetSubtype="10" fill="hold" nodeType="afterEffect">
                                  <p:stCondLst>
                                    <p:cond delay="500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9441" name="Rectangle 5"/>
          <p:cNvSpPr>
            <a:spLocks noChangeArrowheads="1"/>
          </p:cNvSpPr>
          <p:nvPr/>
        </p:nvSpPr>
        <p:spPr bwMode="auto">
          <a:xfrm>
            <a:off x="457200" y="0"/>
            <a:ext cx="8153400" cy="914400"/>
          </a:xfrm>
          <a:prstGeom prst="rect">
            <a:avLst/>
          </a:prstGeom>
          <a:noFill/>
          <a:ln w="9525">
            <a:noFill/>
            <a:miter lim="800000"/>
            <a:headEnd/>
            <a:tailEnd/>
          </a:ln>
        </p:spPr>
        <p:txBody>
          <a:bodyPr anchor="ctr"/>
          <a:lstStyle/>
          <a:p>
            <a:pPr algn="ctr"/>
            <a:r>
              <a:rPr lang="en-US" sz="4400" b="1">
                <a:solidFill>
                  <a:srgbClr val="0000CC"/>
                </a:solidFill>
              </a:rPr>
              <a:t>L  MUCUS	 - </a:t>
            </a:r>
            <a:r>
              <a:rPr lang="en-US" sz="3200" b="1">
                <a:solidFill>
                  <a:srgbClr val="0000CC"/>
                </a:solidFill>
              </a:rPr>
              <a:t>fern pattern 90</a:t>
            </a:r>
            <a:r>
              <a:rPr lang="en-US" sz="3200" b="1" baseline="30000">
                <a:solidFill>
                  <a:srgbClr val="0000CC"/>
                </a:solidFill>
              </a:rPr>
              <a:t>0</a:t>
            </a:r>
            <a:r>
              <a:rPr lang="en-US" sz="3200" b="1">
                <a:solidFill>
                  <a:srgbClr val="0000CC"/>
                </a:solidFill>
              </a:rPr>
              <a:t> angles</a:t>
            </a:r>
            <a:endParaRPr lang="en-AU" sz="3200" b="1">
              <a:solidFill>
                <a:srgbClr val="0000CC"/>
              </a:solidFill>
            </a:endParaRPr>
          </a:p>
        </p:txBody>
      </p:sp>
      <p:pic>
        <p:nvPicPr>
          <p:cNvPr id="829442" name="Picture 8" descr="~im0013"/>
          <p:cNvPicPr>
            <a:picLocks noChangeAspect="1" noChangeArrowheads="1"/>
          </p:cNvPicPr>
          <p:nvPr/>
        </p:nvPicPr>
        <p:blipFill>
          <a:blip r:embed="rId3"/>
          <a:srcRect/>
          <a:stretch>
            <a:fillRect/>
          </a:stretch>
        </p:blipFill>
        <p:spPr bwMode="auto">
          <a:xfrm>
            <a:off x="0" y="868363"/>
            <a:ext cx="9144000" cy="598963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1556" name="Rectangle 2"/>
          <p:cNvSpPr>
            <a:spLocks noGrp="1" noChangeArrowheads="1"/>
          </p:cNvSpPr>
          <p:nvPr>
            <p:ph type="title" idx="4294967295"/>
          </p:nvPr>
        </p:nvSpPr>
        <p:spPr/>
        <p:txBody>
          <a:bodyPr anchor="b"/>
          <a:lstStyle/>
          <a:p>
            <a:pPr eaLnBrk="1" hangingPunct="1"/>
            <a:r>
              <a:rPr lang="en-US" smtClean="0">
                <a:solidFill>
                  <a:srgbClr val="0000CC"/>
                </a:solidFill>
              </a:rPr>
              <a:t>L  MUCUS	</a:t>
            </a:r>
            <a:endParaRPr lang="en-AU" smtClean="0">
              <a:solidFill>
                <a:srgbClr val="0000CC"/>
              </a:solidFill>
            </a:endParaRPr>
          </a:p>
        </p:txBody>
      </p:sp>
      <p:graphicFrame>
        <p:nvGraphicFramePr>
          <p:cNvPr id="791555" name="Object 3"/>
          <p:cNvGraphicFramePr>
            <a:graphicFrameLocks noChangeAspect="1"/>
          </p:cNvGraphicFramePr>
          <p:nvPr/>
        </p:nvGraphicFramePr>
        <p:xfrm>
          <a:off x="6367463" y="823913"/>
          <a:ext cx="1076325" cy="1028700"/>
        </p:xfrm>
        <a:graphic>
          <a:graphicData uri="http://schemas.openxmlformats.org/presentationml/2006/ole">
            <mc:AlternateContent xmlns:mc="http://schemas.openxmlformats.org/markup-compatibility/2006">
              <mc:Choice xmlns:v="urn:schemas-microsoft-com:vml" Requires="v">
                <p:oleObj spid="_x0000_s791556" name="Bitmap Image" r:id="rId3" imgW="1009791" imgH="961905" progId="PBrush">
                  <p:embed/>
                </p:oleObj>
              </mc:Choice>
              <mc:Fallback>
                <p:oleObj name="Bitmap Image" r:id="rId3" imgW="1009791" imgH="961905" progId="PBrush">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67463" y="823913"/>
                        <a:ext cx="1076325" cy="102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604" name="Text Box 4"/>
          <p:cNvSpPr txBox="1">
            <a:spLocks noChangeArrowheads="1"/>
          </p:cNvSpPr>
          <p:nvPr/>
        </p:nvSpPr>
        <p:spPr bwMode="auto">
          <a:xfrm>
            <a:off x="914400" y="2514600"/>
            <a:ext cx="7848600" cy="3743325"/>
          </a:xfrm>
          <a:prstGeom prst="rect">
            <a:avLst/>
          </a:prstGeom>
          <a:noFill/>
          <a:ln w="9525">
            <a:noFill/>
            <a:miter lim="800000"/>
            <a:headEnd/>
            <a:tailEnd/>
          </a:ln>
        </p:spPr>
        <p:txBody>
          <a:bodyPr>
            <a:spAutoFit/>
          </a:bodyPr>
          <a:lstStyle/>
          <a:p>
            <a:pPr>
              <a:spcBef>
                <a:spcPct val="50000"/>
              </a:spcBef>
              <a:buFontTx/>
              <a:buBlip>
                <a:blip r:embed="rId5"/>
              </a:buBlip>
            </a:pPr>
            <a:r>
              <a:rPr lang="en-US" sz="2400" b="1"/>
              <a:t>        </a:t>
            </a:r>
            <a:r>
              <a:rPr lang="en-US" sz="2400"/>
              <a:t>Secreted by crypts throughout the length of 	  	the cervical canal.</a:t>
            </a:r>
          </a:p>
          <a:p>
            <a:pPr>
              <a:spcBef>
                <a:spcPct val="50000"/>
              </a:spcBef>
              <a:buFontTx/>
              <a:buBlip>
                <a:blip r:embed="rId5"/>
              </a:buBlip>
            </a:pPr>
            <a:r>
              <a:rPr lang="en-US" sz="2400"/>
              <a:t>        Forms crystals at right angles to main stem.</a:t>
            </a:r>
          </a:p>
          <a:p>
            <a:pPr>
              <a:spcBef>
                <a:spcPct val="50000"/>
              </a:spcBef>
              <a:buFontTx/>
              <a:buBlip>
                <a:blip r:embed="rId5"/>
              </a:buBlip>
            </a:pPr>
            <a:r>
              <a:rPr lang="en-US" sz="2400"/>
              <a:t>        Supports the P mucus and the string-like S    	  	mucus.</a:t>
            </a:r>
          </a:p>
          <a:p>
            <a:pPr>
              <a:spcBef>
                <a:spcPct val="50000"/>
              </a:spcBef>
              <a:buFontTx/>
              <a:buBlip>
                <a:blip r:embed="rId5"/>
              </a:buBlip>
            </a:pPr>
            <a:r>
              <a:rPr lang="en-US" sz="2400"/>
              <a:t>        Attracts low-quality sperm which are then 	 	eliminated.</a:t>
            </a:r>
          </a:p>
          <a:p>
            <a:pPr>
              <a:spcBef>
                <a:spcPct val="50000"/>
              </a:spcBef>
              <a:buFontTx/>
              <a:buBlip>
                <a:blip r:embed="rId5"/>
              </a:buBlip>
            </a:pPr>
            <a:r>
              <a:rPr lang="en-US" sz="2400"/>
              <a:t>        Locks sperm into S crypts.</a:t>
            </a:r>
            <a:endParaRPr lang="en-AU"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5604">
                                            <p:txEl>
                                              <p:pRg st="0" end="0"/>
                                            </p:txEl>
                                          </p:spTgt>
                                        </p:tgtEl>
                                        <p:attrNameLst>
                                          <p:attrName>style.visibility</p:attrName>
                                        </p:attrNameLst>
                                      </p:cBhvr>
                                      <p:to>
                                        <p:strVal val="visible"/>
                                      </p:to>
                                    </p:set>
                                    <p:anim calcmode="lin" valueType="num">
                                      <p:cBhvr additive="base">
                                        <p:cTn id="7" dur="500" fill="hold"/>
                                        <p:tgtEl>
                                          <p:spTgt spid="2560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560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5604">
                                            <p:txEl>
                                              <p:pRg st="1" end="1"/>
                                            </p:txEl>
                                          </p:spTgt>
                                        </p:tgtEl>
                                        <p:attrNameLst>
                                          <p:attrName>style.visibility</p:attrName>
                                        </p:attrNameLst>
                                      </p:cBhvr>
                                      <p:to>
                                        <p:strVal val="visible"/>
                                      </p:to>
                                    </p:set>
                                    <p:anim calcmode="lin" valueType="num">
                                      <p:cBhvr additive="base">
                                        <p:cTn id="13" dur="500" fill="hold"/>
                                        <p:tgtEl>
                                          <p:spTgt spid="2560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560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5604">
                                            <p:txEl>
                                              <p:pRg st="2" end="2"/>
                                            </p:txEl>
                                          </p:spTgt>
                                        </p:tgtEl>
                                        <p:attrNameLst>
                                          <p:attrName>style.visibility</p:attrName>
                                        </p:attrNameLst>
                                      </p:cBhvr>
                                      <p:to>
                                        <p:strVal val="visible"/>
                                      </p:to>
                                    </p:set>
                                    <p:anim calcmode="lin" valueType="num">
                                      <p:cBhvr additive="base">
                                        <p:cTn id="19" dur="500" fill="hold"/>
                                        <p:tgtEl>
                                          <p:spTgt spid="2560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560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5604">
                                            <p:txEl>
                                              <p:pRg st="3" end="3"/>
                                            </p:txEl>
                                          </p:spTgt>
                                        </p:tgtEl>
                                        <p:attrNameLst>
                                          <p:attrName>style.visibility</p:attrName>
                                        </p:attrNameLst>
                                      </p:cBhvr>
                                      <p:to>
                                        <p:strVal val="visible"/>
                                      </p:to>
                                    </p:set>
                                    <p:anim calcmode="lin" valueType="num">
                                      <p:cBhvr additive="base">
                                        <p:cTn id="25" dur="500" fill="hold"/>
                                        <p:tgtEl>
                                          <p:spTgt spid="25604">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560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5604">
                                            <p:txEl>
                                              <p:pRg st="4" end="4"/>
                                            </p:txEl>
                                          </p:spTgt>
                                        </p:tgtEl>
                                        <p:attrNameLst>
                                          <p:attrName>style.visibility</p:attrName>
                                        </p:attrNameLst>
                                      </p:cBhvr>
                                      <p:to>
                                        <p:strVal val="visible"/>
                                      </p:to>
                                    </p:set>
                                    <p:anim calcmode="lin" valueType="num">
                                      <p:cBhvr additive="base">
                                        <p:cTn id="31" dur="500" fill="hold"/>
                                        <p:tgtEl>
                                          <p:spTgt spid="25604">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5604">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3"/>
          <p:cNvSpPr>
            <a:spLocks noChangeArrowheads="1"/>
          </p:cNvSpPr>
          <p:nvPr/>
        </p:nvSpPr>
        <p:spPr bwMode="auto">
          <a:xfrm>
            <a:off x="776288" y="635000"/>
            <a:ext cx="7845425" cy="7429500"/>
          </a:xfrm>
          <a:prstGeom prst="rect">
            <a:avLst/>
          </a:prstGeom>
          <a:noFill/>
          <a:ln w="9525">
            <a:noFill/>
            <a:miter lim="800000"/>
            <a:headEnd/>
            <a:tailEnd/>
          </a:ln>
        </p:spPr>
        <p:txBody>
          <a:bodyPr>
            <a:spAutoFit/>
          </a:bodyPr>
          <a:lstStyle/>
          <a:p>
            <a:r>
              <a:rPr lang="en-AU" sz="2400">
                <a:solidFill>
                  <a:srgbClr val="0000CC"/>
                </a:solidFill>
                <a:cs typeface="Arial" charset="0"/>
              </a:rPr>
              <a:t>                                 </a:t>
            </a:r>
            <a:r>
              <a:rPr lang="en-AU" sz="3600" b="1">
                <a:solidFill>
                  <a:srgbClr val="0000CC"/>
                </a:solidFill>
                <a:cs typeface="Arial" charset="0"/>
              </a:rPr>
              <a:t>Summary</a:t>
            </a:r>
          </a:p>
          <a:p>
            <a:endParaRPr lang="en-AU" sz="1400">
              <a:solidFill>
                <a:srgbClr val="0000CC"/>
              </a:solidFill>
              <a:cs typeface="Arial" charset="0"/>
            </a:endParaRPr>
          </a:p>
          <a:p>
            <a:r>
              <a:rPr lang="en-AU" sz="2400">
                <a:cs typeface="Arial" charset="0"/>
              </a:rPr>
              <a:t>Infertility – size of the problem.</a:t>
            </a:r>
          </a:p>
          <a:p>
            <a:endParaRPr lang="en-AU" sz="2400">
              <a:cs typeface="Arial" charset="0"/>
            </a:endParaRPr>
          </a:p>
          <a:p>
            <a:r>
              <a:rPr lang="en-AU" sz="2400">
                <a:cs typeface="Arial" charset="0"/>
              </a:rPr>
              <a:t>Report on study using The Billings Ovulation Method™ to assist conception.</a:t>
            </a:r>
          </a:p>
          <a:p>
            <a:endParaRPr lang="en-AU" sz="2400">
              <a:cs typeface="Arial" charset="0"/>
            </a:endParaRPr>
          </a:p>
          <a:p>
            <a:r>
              <a:rPr lang="en-AU" sz="2400">
                <a:cs typeface="Arial" charset="0"/>
              </a:rPr>
              <a:t>What is The Billings Ovulation Method™?</a:t>
            </a:r>
          </a:p>
          <a:p>
            <a:endParaRPr lang="en-AU" sz="2400">
              <a:cs typeface="Arial" charset="0"/>
            </a:endParaRPr>
          </a:p>
          <a:p>
            <a:r>
              <a:rPr lang="en-AU" sz="2400">
                <a:cs typeface="Arial" charset="0"/>
              </a:rPr>
              <a:t>The physiology of cervical mucus.</a:t>
            </a:r>
          </a:p>
          <a:p>
            <a:endParaRPr lang="en-AU" sz="2400">
              <a:cs typeface="Arial" charset="0"/>
            </a:endParaRPr>
          </a:p>
          <a:p>
            <a:r>
              <a:rPr lang="en-AU" sz="2400">
                <a:cs typeface="Arial" charset="0"/>
              </a:rPr>
              <a:t>The rules of The Billings Ovulation Method™ to achieve pregnancy.</a:t>
            </a:r>
          </a:p>
          <a:p>
            <a:endParaRPr lang="en-AU" sz="2400">
              <a:cs typeface="Arial" charset="0"/>
            </a:endParaRPr>
          </a:p>
          <a:p>
            <a:r>
              <a:rPr lang="en-AU" sz="2400">
                <a:cs typeface="Arial" charset="0"/>
              </a:rPr>
              <a:t>Charting the cervical mucus symptom as a marker of  ovulation, and reproductive and endocrine health.</a:t>
            </a:r>
          </a:p>
          <a:p>
            <a:endParaRPr lang="en-AU" sz="2400">
              <a:cs typeface="Arial" charset="0"/>
            </a:endParaRPr>
          </a:p>
          <a:p>
            <a:endParaRPr lang="en-AU" sz="3600">
              <a:solidFill>
                <a:srgbClr val="FFCC66"/>
              </a:solidFill>
              <a:cs typeface="Arial" charset="0"/>
            </a:endParaRPr>
          </a:p>
          <a:p>
            <a:endParaRPr lang="en-AU" sz="360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25367" name="Picture 1026" descr="CERVIX - FIGURE 1 cleaned"/>
          <p:cNvPicPr>
            <a:picLocks noChangeAspect="1" noChangeArrowheads="1"/>
          </p:cNvPicPr>
          <p:nvPr/>
        </p:nvPicPr>
        <p:blipFill>
          <a:blip r:embed="rId3"/>
          <a:srcRect/>
          <a:stretch>
            <a:fillRect/>
          </a:stretch>
        </p:blipFill>
        <p:spPr bwMode="auto">
          <a:xfrm>
            <a:off x="1371600" y="381000"/>
            <a:ext cx="3962400" cy="3106738"/>
          </a:xfrm>
          <a:prstGeom prst="rect">
            <a:avLst/>
          </a:prstGeom>
          <a:noFill/>
          <a:ln w="9525">
            <a:noFill/>
            <a:miter lim="800000"/>
            <a:headEnd/>
            <a:tailEnd/>
          </a:ln>
        </p:spPr>
      </p:pic>
      <p:grpSp>
        <p:nvGrpSpPr>
          <p:cNvPr id="825368" name="Group 1027"/>
          <p:cNvGrpSpPr>
            <a:grpSpLocks/>
          </p:cNvGrpSpPr>
          <p:nvPr/>
        </p:nvGrpSpPr>
        <p:grpSpPr bwMode="auto">
          <a:xfrm>
            <a:off x="200025" y="2508250"/>
            <a:ext cx="1939925" cy="944563"/>
            <a:chOff x="126" y="1580"/>
            <a:chExt cx="1222" cy="595"/>
          </a:xfrm>
        </p:grpSpPr>
        <p:graphicFrame>
          <p:nvGraphicFramePr>
            <p:cNvPr id="825348" name="Object 8"/>
            <p:cNvGraphicFramePr>
              <a:graphicFrameLocks noChangeAspect="1"/>
            </p:cNvGraphicFramePr>
            <p:nvPr/>
          </p:nvGraphicFramePr>
          <p:xfrm>
            <a:off x="213" y="1580"/>
            <a:ext cx="420" cy="390"/>
          </p:xfrm>
          <a:graphic>
            <a:graphicData uri="http://schemas.openxmlformats.org/presentationml/2006/ole">
              <mc:AlternateContent xmlns:mc="http://schemas.openxmlformats.org/markup-compatibility/2006">
                <mc:Choice xmlns:v="urn:schemas-microsoft-com:vml" Requires="v">
                  <p:oleObj spid="_x0000_s825367" name="Bitmap Image" r:id="rId4" imgW="666667" imgH="619217" progId="PBrush">
                    <p:embed/>
                  </p:oleObj>
                </mc:Choice>
                <mc:Fallback>
                  <p:oleObj name="Bitmap Image" r:id="rId4" imgW="666667" imgH="619217" progId="PBrush">
                    <p:embed/>
                    <p:pic>
                      <p:nvPicPr>
                        <p:cNvPr id="0"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 y="1580"/>
                          <a:ext cx="420" cy="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5379" name="Text Box 1029"/>
            <p:cNvSpPr txBox="1">
              <a:spLocks noChangeArrowheads="1"/>
            </p:cNvSpPr>
            <p:nvPr/>
          </p:nvSpPr>
          <p:spPr bwMode="auto">
            <a:xfrm>
              <a:off x="126" y="1963"/>
              <a:ext cx="816" cy="212"/>
            </a:xfrm>
            <a:prstGeom prst="rect">
              <a:avLst/>
            </a:prstGeom>
            <a:noFill/>
            <a:ln w="9525">
              <a:noFill/>
              <a:miter lim="800000"/>
              <a:headEnd/>
              <a:tailEnd/>
            </a:ln>
          </p:spPr>
          <p:txBody>
            <a:bodyPr>
              <a:spAutoFit/>
            </a:bodyPr>
            <a:lstStyle/>
            <a:p>
              <a:pPr eaLnBrk="0" hangingPunct="0">
                <a:spcBef>
                  <a:spcPct val="50000"/>
                </a:spcBef>
              </a:pPr>
              <a:r>
                <a:rPr lang="en-AU" sz="1600" b="1"/>
                <a:t>G Mucus</a:t>
              </a:r>
            </a:p>
          </p:txBody>
        </p:sp>
        <p:sp>
          <p:nvSpPr>
            <p:cNvPr id="825380" name="Line 1030"/>
            <p:cNvSpPr>
              <a:spLocks noChangeShapeType="1"/>
            </p:cNvSpPr>
            <p:nvPr/>
          </p:nvSpPr>
          <p:spPr bwMode="auto">
            <a:xfrm rot="-467584">
              <a:off x="576" y="1738"/>
              <a:ext cx="772" cy="110"/>
            </a:xfrm>
            <a:prstGeom prst="line">
              <a:avLst/>
            </a:prstGeom>
            <a:noFill/>
            <a:ln w="19050">
              <a:solidFill>
                <a:schemeClr val="tx1"/>
              </a:solidFill>
              <a:round/>
              <a:headEnd/>
              <a:tailEnd type="oval" w="med" len="med"/>
            </a:ln>
          </p:spPr>
          <p:txBody>
            <a:bodyPr/>
            <a:lstStyle/>
            <a:p>
              <a:endParaRPr lang="en-US"/>
            </a:p>
          </p:txBody>
        </p:sp>
      </p:grpSp>
      <p:grpSp>
        <p:nvGrpSpPr>
          <p:cNvPr id="825369" name="Group 1031"/>
          <p:cNvGrpSpPr>
            <a:grpSpLocks/>
          </p:cNvGrpSpPr>
          <p:nvPr/>
        </p:nvGrpSpPr>
        <p:grpSpPr bwMode="auto">
          <a:xfrm>
            <a:off x="611188" y="4427538"/>
            <a:ext cx="1350962" cy="1774825"/>
            <a:chOff x="403" y="2314"/>
            <a:chExt cx="851" cy="1118"/>
          </a:xfrm>
        </p:grpSpPr>
        <p:graphicFrame>
          <p:nvGraphicFramePr>
            <p:cNvPr id="825352" name="Object 6"/>
            <p:cNvGraphicFramePr>
              <a:graphicFrameLocks noChangeAspect="1"/>
            </p:cNvGraphicFramePr>
            <p:nvPr/>
          </p:nvGraphicFramePr>
          <p:xfrm>
            <a:off x="403" y="2314"/>
            <a:ext cx="336" cy="1115"/>
          </p:xfrm>
          <a:graphic>
            <a:graphicData uri="http://schemas.openxmlformats.org/presentationml/2006/ole">
              <mc:AlternateContent xmlns:mc="http://schemas.openxmlformats.org/markup-compatibility/2006">
                <mc:Choice xmlns:v="urn:schemas-microsoft-com:vml" Requires="v">
                  <p:oleObj spid="_x0000_s825368" name="Bitmap Image" r:id="rId6" imgW="781250" imgH="2590983" progId="PBrush">
                    <p:embed/>
                  </p:oleObj>
                </mc:Choice>
                <mc:Fallback>
                  <p:oleObj name="Bitmap Image" r:id="rId6" imgW="781250" imgH="2590983" progId="PBrush">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3" y="2314"/>
                          <a:ext cx="336" cy="1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25353" name="Object 7"/>
            <p:cNvGraphicFramePr>
              <a:graphicFrameLocks noChangeAspect="1"/>
            </p:cNvGraphicFramePr>
            <p:nvPr/>
          </p:nvGraphicFramePr>
          <p:xfrm>
            <a:off x="873" y="2330"/>
            <a:ext cx="381" cy="1102"/>
          </p:xfrm>
          <a:graphic>
            <a:graphicData uri="http://schemas.openxmlformats.org/presentationml/2006/ole">
              <mc:AlternateContent xmlns:mc="http://schemas.openxmlformats.org/markup-compatibility/2006">
                <mc:Choice xmlns:v="urn:schemas-microsoft-com:vml" Requires="v">
                  <p:oleObj spid="_x0000_s825369" name="Bitmap Image" r:id="rId8" imgW="885837" imgH="2562347" progId="PBrush">
                    <p:embed/>
                  </p:oleObj>
                </mc:Choice>
                <mc:Fallback>
                  <p:oleObj name="Bitmap Image" r:id="rId8" imgW="885837" imgH="2562347" progId="PBrush">
                    <p:embed/>
                    <p:pic>
                      <p:nvPicPr>
                        <p:cNvPr id="0"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3" y="2330"/>
                          <a:ext cx="381" cy="1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825370" name="Group 1034"/>
          <p:cNvGrpSpPr>
            <a:grpSpLocks/>
          </p:cNvGrpSpPr>
          <p:nvPr/>
        </p:nvGrpSpPr>
        <p:grpSpPr bwMode="auto">
          <a:xfrm>
            <a:off x="0" y="228600"/>
            <a:ext cx="2338388" cy="1385888"/>
            <a:chOff x="0" y="144"/>
            <a:chExt cx="1473" cy="873"/>
          </a:xfrm>
        </p:grpSpPr>
        <p:sp>
          <p:nvSpPr>
            <p:cNvPr id="825377" name="Line 1035"/>
            <p:cNvSpPr>
              <a:spLocks noChangeShapeType="1"/>
            </p:cNvSpPr>
            <p:nvPr/>
          </p:nvSpPr>
          <p:spPr bwMode="auto">
            <a:xfrm>
              <a:off x="641" y="887"/>
              <a:ext cx="832" cy="0"/>
            </a:xfrm>
            <a:prstGeom prst="line">
              <a:avLst/>
            </a:prstGeom>
            <a:noFill/>
            <a:ln w="19050">
              <a:solidFill>
                <a:schemeClr val="tx1"/>
              </a:solidFill>
              <a:round/>
              <a:headEnd/>
              <a:tailEnd type="oval" w="med" len="med"/>
            </a:ln>
          </p:spPr>
          <p:txBody>
            <a:bodyPr/>
            <a:lstStyle/>
            <a:p>
              <a:endParaRPr lang="en-US"/>
            </a:p>
          </p:txBody>
        </p:sp>
        <p:graphicFrame>
          <p:nvGraphicFramePr>
            <p:cNvPr id="825356" name="Object 5"/>
            <p:cNvGraphicFramePr>
              <a:graphicFrameLocks noChangeAspect="1"/>
            </p:cNvGraphicFramePr>
            <p:nvPr/>
          </p:nvGraphicFramePr>
          <p:xfrm>
            <a:off x="0" y="144"/>
            <a:ext cx="678" cy="648"/>
          </p:xfrm>
          <a:graphic>
            <a:graphicData uri="http://schemas.openxmlformats.org/presentationml/2006/ole">
              <mc:AlternateContent xmlns:mc="http://schemas.openxmlformats.org/markup-compatibility/2006">
                <mc:Choice xmlns:v="urn:schemas-microsoft-com:vml" Requires="v">
                  <p:oleObj spid="_x0000_s825370" name="Bitmap Image" r:id="rId10" imgW="1076446" imgH="1028862" progId="PBrush">
                    <p:embed/>
                  </p:oleObj>
                </mc:Choice>
                <mc:Fallback>
                  <p:oleObj name="Bitmap Image" r:id="rId10" imgW="1076446" imgH="1028862" progId="PBrush">
                    <p:embed/>
                    <p:pic>
                      <p:nvPicPr>
                        <p:cNvPr id="0"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144"/>
                          <a:ext cx="678" cy="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5378" name="Text Box 1037"/>
            <p:cNvSpPr txBox="1">
              <a:spLocks noChangeArrowheads="1"/>
            </p:cNvSpPr>
            <p:nvPr/>
          </p:nvSpPr>
          <p:spPr bwMode="auto">
            <a:xfrm>
              <a:off x="0" y="805"/>
              <a:ext cx="814" cy="212"/>
            </a:xfrm>
            <a:prstGeom prst="rect">
              <a:avLst/>
            </a:prstGeom>
            <a:noFill/>
            <a:ln w="9525">
              <a:noFill/>
              <a:miter lim="800000"/>
              <a:headEnd/>
              <a:tailEnd/>
            </a:ln>
          </p:spPr>
          <p:txBody>
            <a:bodyPr>
              <a:spAutoFit/>
            </a:bodyPr>
            <a:lstStyle/>
            <a:p>
              <a:pPr eaLnBrk="0" hangingPunct="0">
                <a:spcBef>
                  <a:spcPct val="50000"/>
                </a:spcBef>
              </a:pPr>
              <a:r>
                <a:rPr lang="en-AU" sz="1600" b="1"/>
                <a:t>L Mucus</a:t>
              </a:r>
            </a:p>
          </p:txBody>
        </p:sp>
      </p:grpSp>
      <p:grpSp>
        <p:nvGrpSpPr>
          <p:cNvPr id="825371" name="Group 1038"/>
          <p:cNvGrpSpPr>
            <a:grpSpLocks/>
          </p:cNvGrpSpPr>
          <p:nvPr/>
        </p:nvGrpSpPr>
        <p:grpSpPr bwMode="auto">
          <a:xfrm>
            <a:off x="2897188" y="0"/>
            <a:ext cx="2309812" cy="1395413"/>
            <a:chOff x="1825" y="0"/>
            <a:chExt cx="1455" cy="879"/>
          </a:xfrm>
        </p:grpSpPr>
        <p:sp>
          <p:nvSpPr>
            <p:cNvPr id="825375" name="Line 1039"/>
            <p:cNvSpPr>
              <a:spLocks noChangeShapeType="1"/>
            </p:cNvSpPr>
            <p:nvPr/>
          </p:nvSpPr>
          <p:spPr bwMode="auto">
            <a:xfrm>
              <a:off x="1825" y="635"/>
              <a:ext cx="686" cy="0"/>
            </a:xfrm>
            <a:prstGeom prst="line">
              <a:avLst/>
            </a:prstGeom>
            <a:noFill/>
            <a:ln w="19050">
              <a:solidFill>
                <a:schemeClr val="tx1"/>
              </a:solidFill>
              <a:round/>
              <a:headEnd type="oval" w="med" len="med"/>
              <a:tailEnd/>
            </a:ln>
          </p:spPr>
          <p:txBody>
            <a:bodyPr/>
            <a:lstStyle/>
            <a:p>
              <a:endParaRPr lang="en-US"/>
            </a:p>
          </p:txBody>
        </p:sp>
        <p:graphicFrame>
          <p:nvGraphicFramePr>
            <p:cNvPr id="825360" name="Object 4"/>
            <p:cNvGraphicFramePr>
              <a:graphicFrameLocks noChangeAspect="1"/>
            </p:cNvGraphicFramePr>
            <p:nvPr/>
          </p:nvGraphicFramePr>
          <p:xfrm>
            <a:off x="2399" y="0"/>
            <a:ext cx="881" cy="734"/>
          </p:xfrm>
          <a:graphic>
            <a:graphicData uri="http://schemas.openxmlformats.org/presentationml/2006/ole">
              <mc:AlternateContent xmlns:mc="http://schemas.openxmlformats.org/markup-compatibility/2006">
                <mc:Choice xmlns:v="urn:schemas-microsoft-com:vml" Requires="v">
                  <p:oleObj spid="_x0000_s825371" name="Bitmap Image" r:id="rId12" imgW="2343137" imgH="1952877" progId="PBrush">
                    <p:embed/>
                  </p:oleObj>
                </mc:Choice>
                <mc:Fallback>
                  <p:oleObj name="Bitmap Image" r:id="rId12" imgW="2343137" imgH="1952877" progId="PBrush">
                    <p:embed/>
                    <p:pic>
                      <p:nvPicPr>
                        <p:cNvPr id="0" name="Object 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99" y="0"/>
                          <a:ext cx="881" cy="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5376" name="Text Box 1041"/>
            <p:cNvSpPr txBox="1">
              <a:spLocks noChangeArrowheads="1"/>
            </p:cNvSpPr>
            <p:nvPr/>
          </p:nvSpPr>
          <p:spPr bwMode="auto">
            <a:xfrm>
              <a:off x="2515" y="667"/>
              <a:ext cx="696" cy="212"/>
            </a:xfrm>
            <a:prstGeom prst="rect">
              <a:avLst/>
            </a:prstGeom>
            <a:noFill/>
            <a:ln w="9525">
              <a:noFill/>
              <a:miter lim="800000"/>
              <a:headEnd/>
              <a:tailEnd/>
            </a:ln>
          </p:spPr>
          <p:txBody>
            <a:bodyPr>
              <a:spAutoFit/>
            </a:bodyPr>
            <a:lstStyle/>
            <a:p>
              <a:pPr eaLnBrk="0" hangingPunct="0">
                <a:spcBef>
                  <a:spcPct val="50000"/>
                </a:spcBef>
              </a:pPr>
              <a:r>
                <a:rPr lang="en-AU" sz="1600" b="1"/>
                <a:t>P Mucus</a:t>
              </a:r>
            </a:p>
          </p:txBody>
        </p:sp>
      </p:grpSp>
      <p:grpSp>
        <p:nvGrpSpPr>
          <p:cNvPr id="6" name="Group 1042"/>
          <p:cNvGrpSpPr>
            <a:grpSpLocks/>
          </p:cNvGrpSpPr>
          <p:nvPr/>
        </p:nvGrpSpPr>
        <p:grpSpPr bwMode="auto">
          <a:xfrm>
            <a:off x="3236913" y="1725613"/>
            <a:ext cx="2133600" cy="998537"/>
            <a:chOff x="2039" y="1087"/>
            <a:chExt cx="1344" cy="629"/>
          </a:xfrm>
        </p:grpSpPr>
        <p:sp>
          <p:nvSpPr>
            <p:cNvPr id="825373" name="Line 1043"/>
            <p:cNvSpPr>
              <a:spLocks noChangeShapeType="1"/>
            </p:cNvSpPr>
            <p:nvPr/>
          </p:nvSpPr>
          <p:spPr bwMode="auto">
            <a:xfrm>
              <a:off x="2039" y="1198"/>
              <a:ext cx="649" cy="0"/>
            </a:xfrm>
            <a:prstGeom prst="line">
              <a:avLst/>
            </a:prstGeom>
            <a:noFill/>
            <a:ln w="19050">
              <a:solidFill>
                <a:schemeClr val="tx1"/>
              </a:solidFill>
              <a:round/>
              <a:headEnd type="oval" w="med" len="med"/>
              <a:tailEnd/>
            </a:ln>
          </p:spPr>
          <p:txBody>
            <a:bodyPr/>
            <a:lstStyle/>
            <a:p>
              <a:endParaRPr lang="en-US"/>
            </a:p>
          </p:txBody>
        </p:sp>
        <p:sp>
          <p:nvSpPr>
            <p:cNvPr id="825374" name="Text Box 1044"/>
            <p:cNvSpPr txBox="1">
              <a:spLocks noChangeArrowheads="1"/>
            </p:cNvSpPr>
            <p:nvPr/>
          </p:nvSpPr>
          <p:spPr bwMode="auto">
            <a:xfrm>
              <a:off x="2734" y="1087"/>
              <a:ext cx="649" cy="212"/>
            </a:xfrm>
            <a:prstGeom prst="rect">
              <a:avLst/>
            </a:prstGeom>
            <a:solidFill>
              <a:schemeClr val="accent1"/>
            </a:solidFill>
            <a:ln w="9525">
              <a:noFill/>
              <a:miter lim="800000"/>
              <a:headEnd/>
              <a:tailEnd/>
            </a:ln>
          </p:spPr>
          <p:txBody>
            <a:bodyPr>
              <a:spAutoFit/>
            </a:bodyPr>
            <a:lstStyle/>
            <a:p>
              <a:pPr eaLnBrk="0" hangingPunct="0">
                <a:spcBef>
                  <a:spcPct val="50000"/>
                </a:spcBef>
              </a:pPr>
              <a:r>
                <a:rPr lang="en-AU" sz="1600" b="1"/>
                <a:t>S Mucus</a:t>
              </a:r>
            </a:p>
          </p:txBody>
        </p:sp>
        <p:graphicFrame>
          <p:nvGraphicFramePr>
            <p:cNvPr id="825365" name="Object 3"/>
            <p:cNvGraphicFramePr>
              <a:graphicFrameLocks noChangeAspect="1"/>
            </p:cNvGraphicFramePr>
            <p:nvPr/>
          </p:nvGraphicFramePr>
          <p:xfrm>
            <a:off x="2684" y="1309"/>
            <a:ext cx="686" cy="407"/>
          </p:xfrm>
          <a:graphic>
            <a:graphicData uri="http://schemas.openxmlformats.org/presentationml/2006/ole">
              <mc:AlternateContent xmlns:mc="http://schemas.openxmlformats.org/markup-compatibility/2006">
                <mc:Choice xmlns:v="urn:schemas-microsoft-com:vml" Requires="v">
                  <p:oleObj spid="_x0000_s825372" name="Bitmap Image" r:id="rId14" imgW="2104918" imgH="1247624" progId="PBrush">
                    <p:embed/>
                  </p:oleObj>
                </mc:Choice>
                <mc:Fallback>
                  <p:oleObj name="Bitmap Image" r:id="rId14" imgW="2104918" imgH="1247624" progId="PBrush">
                    <p:embed/>
                    <p:pic>
                      <p:nvPicPr>
                        <p:cNvPr id="0" name="Object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684" y="1309"/>
                          <a:ext cx="686"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825366" name="Object 2"/>
          <p:cNvGraphicFramePr>
            <a:graphicFrameLocks noChangeAspect="1"/>
          </p:cNvGraphicFramePr>
          <p:nvPr/>
        </p:nvGraphicFramePr>
        <p:xfrm>
          <a:off x="5295900" y="1501775"/>
          <a:ext cx="3619500" cy="2609850"/>
        </p:xfrm>
        <a:graphic>
          <a:graphicData uri="http://schemas.openxmlformats.org/presentationml/2006/ole">
            <mc:AlternateContent xmlns:mc="http://schemas.openxmlformats.org/markup-compatibility/2006">
              <mc:Choice xmlns:v="urn:schemas-microsoft-com:vml" Requires="v">
                <p:oleObj spid="_x0000_s825373" name="Bitmap Image" r:id="rId16" imgW="3895238" imgH="2809524" progId="PBrush">
                  <p:embed/>
                </p:oleObj>
              </mc:Choice>
              <mc:Fallback>
                <p:oleObj name="Bitmap Image" r:id="rId16" imgW="3895238" imgH="2809524" progId="PBrush">
                  <p:embed/>
                  <p:pic>
                    <p:nvPicPr>
                      <p:cNvPr id="0" name="Object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295900" y="1501775"/>
                        <a:ext cx="3619500"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30465" name="Picture 2" descr="~im0015"/>
          <p:cNvPicPr>
            <a:picLocks noChangeAspect="1" noChangeArrowheads="1"/>
          </p:cNvPicPr>
          <p:nvPr/>
        </p:nvPicPr>
        <p:blipFill>
          <a:blip r:embed="rId3"/>
          <a:srcRect/>
          <a:stretch>
            <a:fillRect/>
          </a:stretch>
        </p:blipFill>
        <p:spPr bwMode="auto">
          <a:xfrm>
            <a:off x="0" y="1133475"/>
            <a:ext cx="9144000" cy="5724525"/>
          </a:xfrm>
          <a:prstGeom prst="rect">
            <a:avLst/>
          </a:prstGeom>
          <a:noFill/>
          <a:ln w="9525">
            <a:noFill/>
            <a:miter lim="800000"/>
            <a:headEnd/>
            <a:tailEnd/>
          </a:ln>
        </p:spPr>
      </p:pic>
      <p:sp>
        <p:nvSpPr>
          <p:cNvPr id="830466" name="Rectangle 4"/>
          <p:cNvSpPr>
            <a:spLocks noChangeArrowheads="1"/>
          </p:cNvSpPr>
          <p:nvPr/>
        </p:nvSpPr>
        <p:spPr bwMode="auto">
          <a:xfrm>
            <a:off x="0" y="0"/>
            <a:ext cx="9144000" cy="1066800"/>
          </a:xfrm>
          <a:prstGeom prst="rect">
            <a:avLst/>
          </a:prstGeom>
          <a:noFill/>
          <a:ln w="9525">
            <a:noFill/>
            <a:miter lim="800000"/>
            <a:headEnd/>
            <a:tailEnd/>
          </a:ln>
        </p:spPr>
        <p:txBody>
          <a:bodyPr anchor="b"/>
          <a:lstStyle/>
          <a:p>
            <a:pPr algn="ctr"/>
            <a:r>
              <a:rPr lang="en-US" sz="4400" b="1">
                <a:solidFill>
                  <a:srgbClr val="0000FF"/>
                </a:solidFill>
              </a:rPr>
              <a:t>S MUCUS - </a:t>
            </a:r>
            <a:r>
              <a:rPr lang="en-US" sz="3200" b="1">
                <a:solidFill>
                  <a:srgbClr val="0000FF"/>
                </a:solidFill>
              </a:rPr>
              <a:t>channels</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3605" name="Rectangle 2"/>
          <p:cNvSpPr>
            <a:spLocks noGrp="1" noChangeArrowheads="1"/>
          </p:cNvSpPr>
          <p:nvPr>
            <p:ph type="title" idx="4294967295"/>
          </p:nvPr>
        </p:nvSpPr>
        <p:spPr>
          <a:xfrm>
            <a:off x="-2201863" y="865188"/>
            <a:ext cx="8229601" cy="1143000"/>
          </a:xfrm>
        </p:spPr>
        <p:txBody>
          <a:bodyPr anchor="b"/>
          <a:lstStyle/>
          <a:p>
            <a:pPr eaLnBrk="1" hangingPunct="1"/>
            <a:r>
              <a:rPr lang="en-US" smtClean="0">
                <a:solidFill>
                  <a:srgbClr val="0000FF"/>
                </a:solidFill>
              </a:rPr>
              <a:t>S MUCUS</a:t>
            </a:r>
            <a:endParaRPr lang="en-AU" smtClean="0">
              <a:solidFill>
                <a:srgbClr val="0000FF"/>
              </a:solidFill>
            </a:endParaRPr>
          </a:p>
        </p:txBody>
      </p:sp>
      <p:sp>
        <p:nvSpPr>
          <p:cNvPr id="27651" name="Text Box 3"/>
          <p:cNvSpPr txBox="1">
            <a:spLocks noChangeArrowheads="1"/>
          </p:cNvSpPr>
          <p:nvPr/>
        </p:nvSpPr>
        <p:spPr bwMode="auto">
          <a:xfrm>
            <a:off x="838200" y="2514600"/>
            <a:ext cx="7924800" cy="3560763"/>
          </a:xfrm>
          <a:prstGeom prst="rect">
            <a:avLst/>
          </a:prstGeom>
          <a:noFill/>
          <a:ln w="9525">
            <a:noFill/>
            <a:miter lim="800000"/>
            <a:headEnd/>
            <a:tailEnd/>
          </a:ln>
        </p:spPr>
        <p:txBody>
          <a:bodyPr>
            <a:spAutoFit/>
          </a:bodyPr>
          <a:lstStyle/>
          <a:p>
            <a:pPr>
              <a:spcBef>
                <a:spcPct val="50000"/>
              </a:spcBef>
              <a:buFontTx/>
              <a:buBlip>
                <a:blip r:embed="rId3"/>
              </a:buBlip>
            </a:pPr>
            <a:r>
              <a:rPr lang="en-US" sz="2400">
                <a:latin typeface="Times New Roman" pitchFamily="18" charset="0"/>
              </a:rPr>
              <a:t>    	</a:t>
            </a:r>
            <a:r>
              <a:rPr lang="en-US" sz="2400"/>
              <a:t>S Mucus crypts occupy upper half of the 	cervix</a:t>
            </a:r>
          </a:p>
          <a:p>
            <a:pPr>
              <a:spcBef>
                <a:spcPct val="50000"/>
              </a:spcBef>
              <a:buFontTx/>
              <a:buBlip>
                <a:blip r:embed="rId3"/>
              </a:buBlip>
            </a:pPr>
            <a:r>
              <a:rPr lang="en-US" sz="2400"/>
              <a:t>    	Crystalline pattern shows parallel needles</a:t>
            </a:r>
          </a:p>
          <a:p>
            <a:pPr>
              <a:spcBef>
                <a:spcPct val="50000"/>
              </a:spcBef>
              <a:buFontTx/>
              <a:buBlip>
                <a:blip r:embed="rId3"/>
              </a:buBlip>
            </a:pPr>
            <a:r>
              <a:rPr lang="en-US" sz="2400"/>
              <a:t>         Present for a variable number of days before 	and up to 3 days past Peak</a:t>
            </a:r>
          </a:p>
          <a:p>
            <a:pPr>
              <a:spcBef>
                <a:spcPct val="50000"/>
              </a:spcBef>
              <a:buFontTx/>
              <a:buBlip>
                <a:blip r:embed="rId3"/>
              </a:buBlip>
            </a:pPr>
            <a:r>
              <a:rPr lang="en-US" sz="2400"/>
              <a:t>         Provides nourishment for the high-quality 	 	sperm and channels for their transport to the  	S 	crypts</a:t>
            </a:r>
            <a:endParaRPr lang="en-AU" sz="2400">
              <a:latin typeface="Times New Roman" pitchFamily="18" charset="0"/>
            </a:endParaRPr>
          </a:p>
        </p:txBody>
      </p:sp>
      <p:graphicFrame>
        <p:nvGraphicFramePr>
          <p:cNvPr id="793604" name="Object 4"/>
          <p:cNvGraphicFramePr>
            <a:graphicFrameLocks noChangeAspect="1"/>
          </p:cNvGraphicFramePr>
          <p:nvPr/>
        </p:nvGraphicFramePr>
        <p:xfrm>
          <a:off x="6245225" y="381000"/>
          <a:ext cx="2590800" cy="1536700"/>
        </p:xfrm>
        <a:graphic>
          <a:graphicData uri="http://schemas.openxmlformats.org/presentationml/2006/ole">
            <mc:AlternateContent xmlns:mc="http://schemas.openxmlformats.org/markup-compatibility/2006">
              <mc:Choice xmlns:v="urn:schemas-microsoft-com:vml" Requires="v">
                <p:oleObj spid="_x0000_s793605" name="Bitmap Image" r:id="rId4" imgW="2104918" imgH="1247624" progId="PBrush">
                  <p:embed/>
                </p:oleObj>
              </mc:Choice>
              <mc:Fallback>
                <p:oleObj name="Bitmap Image" r:id="rId4" imgW="2104918" imgH="1247624" progId="PBrush">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5225" y="381000"/>
                        <a:ext cx="2590800" cy="153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 calcmode="lin" valueType="num">
                                      <p:cBhvr additive="base">
                                        <p:cTn id="7" dur="500" fill="hold"/>
                                        <p:tgtEl>
                                          <p:spTgt spid="276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76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7651">
                                            <p:txEl>
                                              <p:pRg st="1" end="1"/>
                                            </p:txEl>
                                          </p:spTgt>
                                        </p:tgtEl>
                                        <p:attrNameLst>
                                          <p:attrName>style.visibility</p:attrName>
                                        </p:attrNameLst>
                                      </p:cBhvr>
                                      <p:to>
                                        <p:strVal val="visible"/>
                                      </p:to>
                                    </p:set>
                                    <p:anim calcmode="lin" valueType="num">
                                      <p:cBhvr additive="base">
                                        <p:cTn id="13" dur="500" fill="hold"/>
                                        <p:tgtEl>
                                          <p:spTgt spid="2765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765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7651">
                                            <p:txEl>
                                              <p:pRg st="2" end="2"/>
                                            </p:txEl>
                                          </p:spTgt>
                                        </p:tgtEl>
                                        <p:attrNameLst>
                                          <p:attrName>style.visibility</p:attrName>
                                        </p:attrNameLst>
                                      </p:cBhvr>
                                      <p:to>
                                        <p:strVal val="visible"/>
                                      </p:to>
                                    </p:set>
                                    <p:anim calcmode="lin" valueType="num">
                                      <p:cBhvr additive="base">
                                        <p:cTn id="19" dur="500" fill="hold"/>
                                        <p:tgtEl>
                                          <p:spTgt spid="2765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765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7651">
                                            <p:txEl>
                                              <p:pRg st="3" end="3"/>
                                            </p:txEl>
                                          </p:spTgt>
                                        </p:tgtEl>
                                        <p:attrNameLst>
                                          <p:attrName>style.visibility</p:attrName>
                                        </p:attrNameLst>
                                      </p:cBhvr>
                                      <p:to>
                                        <p:strVal val="visible"/>
                                      </p:to>
                                    </p:set>
                                    <p:anim calcmode="lin" valueType="num">
                                      <p:cBhvr additive="base">
                                        <p:cTn id="25" dur="500" fill="hold"/>
                                        <p:tgtEl>
                                          <p:spTgt spid="2765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765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26400" name="Picture 1026" descr="CERVIX - FIGURE 1 cleaned"/>
          <p:cNvPicPr>
            <a:picLocks noChangeAspect="1" noChangeArrowheads="1"/>
          </p:cNvPicPr>
          <p:nvPr/>
        </p:nvPicPr>
        <p:blipFill>
          <a:blip r:embed="rId3"/>
          <a:srcRect/>
          <a:stretch>
            <a:fillRect/>
          </a:stretch>
        </p:blipFill>
        <p:spPr bwMode="auto">
          <a:xfrm>
            <a:off x="1371600" y="381000"/>
            <a:ext cx="3962400" cy="3106738"/>
          </a:xfrm>
          <a:prstGeom prst="rect">
            <a:avLst/>
          </a:prstGeom>
          <a:noFill/>
          <a:ln w="9525">
            <a:noFill/>
            <a:miter lim="800000"/>
            <a:headEnd/>
            <a:tailEnd/>
          </a:ln>
        </p:spPr>
      </p:pic>
      <p:grpSp>
        <p:nvGrpSpPr>
          <p:cNvPr id="826401" name="Group 1027"/>
          <p:cNvGrpSpPr>
            <a:grpSpLocks/>
          </p:cNvGrpSpPr>
          <p:nvPr/>
        </p:nvGrpSpPr>
        <p:grpSpPr bwMode="auto">
          <a:xfrm>
            <a:off x="200025" y="2508250"/>
            <a:ext cx="1939925" cy="944563"/>
            <a:chOff x="126" y="1580"/>
            <a:chExt cx="1222" cy="595"/>
          </a:xfrm>
        </p:grpSpPr>
        <p:graphicFrame>
          <p:nvGraphicFramePr>
            <p:cNvPr id="826372" name="Object 11"/>
            <p:cNvGraphicFramePr>
              <a:graphicFrameLocks noChangeAspect="1"/>
            </p:cNvGraphicFramePr>
            <p:nvPr/>
          </p:nvGraphicFramePr>
          <p:xfrm>
            <a:off x="213" y="1580"/>
            <a:ext cx="420" cy="390"/>
          </p:xfrm>
          <a:graphic>
            <a:graphicData uri="http://schemas.openxmlformats.org/presentationml/2006/ole">
              <mc:AlternateContent xmlns:mc="http://schemas.openxmlformats.org/markup-compatibility/2006">
                <mc:Choice xmlns:v="urn:schemas-microsoft-com:vml" Requires="v">
                  <p:oleObj spid="_x0000_s826400" name="Bitmap Image" r:id="rId4" imgW="666667" imgH="619217" progId="PBrush">
                    <p:embed/>
                  </p:oleObj>
                </mc:Choice>
                <mc:Fallback>
                  <p:oleObj name="Bitmap Image" r:id="rId4" imgW="666667" imgH="619217" progId="PBrush">
                    <p:embed/>
                    <p:pic>
                      <p:nvPicPr>
                        <p:cNvPr id="0"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 y="1580"/>
                          <a:ext cx="420" cy="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6418" name="Text Box 1029"/>
            <p:cNvSpPr txBox="1">
              <a:spLocks noChangeArrowheads="1"/>
            </p:cNvSpPr>
            <p:nvPr/>
          </p:nvSpPr>
          <p:spPr bwMode="auto">
            <a:xfrm>
              <a:off x="126" y="1963"/>
              <a:ext cx="816" cy="212"/>
            </a:xfrm>
            <a:prstGeom prst="rect">
              <a:avLst/>
            </a:prstGeom>
            <a:noFill/>
            <a:ln w="9525">
              <a:noFill/>
              <a:miter lim="800000"/>
              <a:headEnd/>
              <a:tailEnd/>
            </a:ln>
          </p:spPr>
          <p:txBody>
            <a:bodyPr>
              <a:spAutoFit/>
            </a:bodyPr>
            <a:lstStyle/>
            <a:p>
              <a:pPr eaLnBrk="0" hangingPunct="0">
                <a:spcBef>
                  <a:spcPct val="50000"/>
                </a:spcBef>
              </a:pPr>
              <a:r>
                <a:rPr lang="en-AU" sz="1600" b="1"/>
                <a:t>G Mucus</a:t>
              </a:r>
            </a:p>
          </p:txBody>
        </p:sp>
        <p:sp>
          <p:nvSpPr>
            <p:cNvPr id="826419" name="Line 1030"/>
            <p:cNvSpPr>
              <a:spLocks noChangeShapeType="1"/>
            </p:cNvSpPr>
            <p:nvPr/>
          </p:nvSpPr>
          <p:spPr bwMode="auto">
            <a:xfrm rot="-467584">
              <a:off x="576" y="1738"/>
              <a:ext cx="772" cy="110"/>
            </a:xfrm>
            <a:prstGeom prst="line">
              <a:avLst/>
            </a:prstGeom>
            <a:noFill/>
            <a:ln w="19050">
              <a:solidFill>
                <a:schemeClr val="tx1"/>
              </a:solidFill>
              <a:round/>
              <a:headEnd/>
              <a:tailEnd type="oval" w="med" len="med"/>
            </a:ln>
          </p:spPr>
          <p:txBody>
            <a:bodyPr/>
            <a:lstStyle/>
            <a:p>
              <a:endParaRPr lang="en-US"/>
            </a:p>
          </p:txBody>
        </p:sp>
      </p:grpSp>
      <p:grpSp>
        <p:nvGrpSpPr>
          <p:cNvPr id="826402" name="Group 1031"/>
          <p:cNvGrpSpPr>
            <a:grpSpLocks/>
          </p:cNvGrpSpPr>
          <p:nvPr/>
        </p:nvGrpSpPr>
        <p:grpSpPr bwMode="auto">
          <a:xfrm>
            <a:off x="0" y="228600"/>
            <a:ext cx="2338388" cy="1385888"/>
            <a:chOff x="0" y="144"/>
            <a:chExt cx="1473" cy="873"/>
          </a:xfrm>
        </p:grpSpPr>
        <p:sp>
          <p:nvSpPr>
            <p:cNvPr id="826416" name="Line 1032"/>
            <p:cNvSpPr>
              <a:spLocks noChangeShapeType="1"/>
            </p:cNvSpPr>
            <p:nvPr/>
          </p:nvSpPr>
          <p:spPr bwMode="auto">
            <a:xfrm>
              <a:off x="641" y="887"/>
              <a:ext cx="832" cy="0"/>
            </a:xfrm>
            <a:prstGeom prst="line">
              <a:avLst/>
            </a:prstGeom>
            <a:noFill/>
            <a:ln w="19050">
              <a:solidFill>
                <a:schemeClr val="tx1"/>
              </a:solidFill>
              <a:round/>
              <a:headEnd/>
              <a:tailEnd type="oval" w="med" len="med"/>
            </a:ln>
          </p:spPr>
          <p:txBody>
            <a:bodyPr/>
            <a:lstStyle/>
            <a:p>
              <a:endParaRPr lang="en-US"/>
            </a:p>
          </p:txBody>
        </p:sp>
        <p:graphicFrame>
          <p:nvGraphicFramePr>
            <p:cNvPr id="826377" name="Object 10"/>
            <p:cNvGraphicFramePr>
              <a:graphicFrameLocks noChangeAspect="1"/>
            </p:cNvGraphicFramePr>
            <p:nvPr/>
          </p:nvGraphicFramePr>
          <p:xfrm>
            <a:off x="0" y="144"/>
            <a:ext cx="678" cy="648"/>
          </p:xfrm>
          <a:graphic>
            <a:graphicData uri="http://schemas.openxmlformats.org/presentationml/2006/ole">
              <mc:AlternateContent xmlns:mc="http://schemas.openxmlformats.org/markup-compatibility/2006">
                <mc:Choice xmlns:v="urn:schemas-microsoft-com:vml" Requires="v">
                  <p:oleObj spid="_x0000_s826401" name="Bitmap Image" r:id="rId6" imgW="1076446" imgH="1028862" progId="PBrush">
                    <p:embed/>
                  </p:oleObj>
                </mc:Choice>
                <mc:Fallback>
                  <p:oleObj name="Bitmap Image" r:id="rId6" imgW="1076446" imgH="1028862" progId="PBrush">
                    <p:embed/>
                    <p:pic>
                      <p:nvPicPr>
                        <p:cNvPr id="0"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44"/>
                          <a:ext cx="678" cy="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6417" name="Text Box 1034"/>
            <p:cNvSpPr txBox="1">
              <a:spLocks noChangeArrowheads="1"/>
            </p:cNvSpPr>
            <p:nvPr/>
          </p:nvSpPr>
          <p:spPr bwMode="auto">
            <a:xfrm>
              <a:off x="0" y="805"/>
              <a:ext cx="814" cy="212"/>
            </a:xfrm>
            <a:prstGeom prst="rect">
              <a:avLst/>
            </a:prstGeom>
            <a:noFill/>
            <a:ln w="9525">
              <a:noFill/>
              <a:miter lim="800000"/>
              <a:headEnd/>
              <a:tailEnd/>
            </a:ln>
          </p:spPr>
          <p:txBody>
            <a:bodyPr>
              <a:spAutoFit/>
            </a:bodyPr>
            <a:lstStyle/>
            <a:p>
              <a:pPr eaLnBrk="0" hangingPunct="0">
                <a:spcBef>
                  <a:spcPct val="50000"/>
                </a:spcBef>
              </a:pPr>
              <a:r>
                <a:rPr lang="en-AU" sz="1600" b="1"/>
                <a:t>L Mucus</a:t>
              </a:r>
            </a:p>
          </p:txBody>
        </p:sp>
      </p:grpSp>
      <p:graphicFrame>
        <p:nvGraphicFramePr>
          <p:cNvPr id="143371" name="Object 2"/>
          <p:cNvGraphicFramePr>
            <a:graphicFrameLocks noChangeAspect="1"/>
          </p:cNvGraphicFramePr>
          <p:nvPr/>
        </p:nvGraphicFramePr>
        <p:xfrm>
          <a:off x="5556250" y="1325563"/>
          <a:ext cx="3314700" cy="2638425"/>
        </p:xfrm>
        <a:graphic>
          <a:graphicData uri="http://schemas.openxmlformats.org/presentationml/2006/ole">
            <mc:AlternateContent xmlns:mc="http://schemas.openxmlformats.org/markup-compatibility/2006">
              <mc:Choice xmlns:v="urn:schemas-microsoft-com:vml" Requires="v">
                <p:oleObj spid="_x0000_s826402" name="Bitmap Image" r:id="rId8" imgW="3315150" imgH="2638436" progId="PBrush">
                  <p:embed/>
                </p:oleObj>
              </mc:Choice>
              <mc:Fallback>
                <p:oleObj name="Bitmap Image" r:id="rId8" imgW="3315150" imgH="2638436" progId="PBrush">
                  <p:embed/>
                  <p:pic>
                    <p:nvPicPr>
                      <p:cNvPr id="0" name="Object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56250" y="1325563"/>
                        <a:ext cx="3314700" cy="263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826403" name="Group 1036"/>
          <p:cNvGrpSpPr>
            <a:grpSpLocks/>
          </p:cNvGrpSpPr>
          <p:nvPr/>
        </p:nvGrpSpPr>
        <p:grpSpPr bwMode="auto">
          <a:xfrm>
            <a:off x="2765425" y="0"/>
            <a:ext cx="2309813" cy="1395413"/>
            <a:chOff x="1742" y="0"/>
            <a:chExt cx="1455" cy="879"/>
          </a:xfrm>
        </p:grpSpPr>
        <p:sp>
          <p:nvSpPr>
            <p:cNvPr id="826414" name="Line 1037"/>
            <p:cNvSpPr>
              <a:spLocks noChangeShapeType="1"/>
            </p:cNvSpPr>
            <p:nvPr/>
          </p:nvSpPr>
          <p:spPr bwMode="auto">
            <a:xfrm>
              <a:off x="1742" y="635"/>
              <a:ext cx="686" cy="0"/>
            </a:xfrm>
            <a:prstGeom prst="line">
              <a:avLst/>
            </a:prstGeom>
            <a:noFill/>
            <a:ln w="19050">
              <a:solidFill>
                <a:schemeClr val="tx1"/>
              </a:solidFill>
              <a:round/>
              <a:headEnd type="oval" w="med" len="med"/>
              <a:tailEnd/>
            </a:ln>
          </p:spPr>
          <p:txBody>
            <a:bodyPr/>
            <a:lstStyle/>
            <a:p>
              <a:endParaRPr lang="en-US"/>
            </a:p>
          </p:txBody>
        </p:sp>
        <p:graphicFrame>
          <p:nvGraphicFramePr>
            <p:cNvPr id="826382" name="Object 9"/>
            <p:cNvGraphicFramePr>
              <a:graphicFrameLocks noChangeAspect="1"/>
            </p:cNvGraphicFramePr>
            <p:nvPr/>
          </p:nvGraphicFramePr>
          <p:xfrm>
            <a:off x="2316" y="0"/>
            <a:ext cx="881" cy="734"/>
          </p:xfrm>
          <a:graphic>
            <a:graphicData uri="http://schemas.openxmlformats.org/presentationml/2006/ole">
              <mc:AlternateContent xmlns:mc="http://schemas.openxmlformats.org/markup-compatibility/2006">
                <mc:Choice xmlns:v="urn:schemas-microsoft-com:vml" Requires="v">
                  <p:oleObj spid="_x0000_s826403" name="Bitmap Image" r:id="rId10" imgW="2343137" imgH="1952877" progId="PBrush">
                    <p:embed/>
                  </p:oleObj>
                </mc:Choice>
                <mc:Fallback>
                  <p:oleObj name="Bitmap Image" r:id="rId10" imgW="2343137" imgH="1952877" progId="PBrush">
                    <p:embed/>
                    <p:pic>
                      <p:nvPicPr>
                        <p:cNvPr id="0" name="Object 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16" y="0"/>
                          <a:ext cx="881" cy="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6415" name="Text Box 1039"/>
            <p:cNvSpPr txBox="1">
              <a:spLocks noChangeArrowheads="1"/>
            </p:cNvSpPr>
            <p:nvPr/>
          </p:nvSpPr>
          <p:spPr bwMode="auto">
            <a:xfrm>
              <a:off x="2432" y="667"/>
              <a:ext cx="696" cy="212"/>
            </a:xfrm>
            <a:prstGeom prst="rect">
              <a:avLst/>
            </a:prstGeom>
            <a:noFill/>
            <a:ln w="9525">
              <a:noFill/>
              <a:miter lim="800000"/>
              <a:headEnd/>
              <a:tailEnd/>
            </a:ln>
          </p:spPr>
          <p:txBody>
            <a:bodyPr>
              <a:spAutoFit/>
            </a:bodyPr>
            <a:lstStyle/>
            <a:p>
              <a:pPr eaLnBrk="0" hangingPunct="0">
                <a:spcBef>
                  <a:spcPct val="50000"/>
                </a:spcBef>
              </a:pPr>
              <a:r>
                <a:rPr lang="en-AU" sz="1600" b="1"/>
                <a:t>P Mucus</a:t>
              </a:r>
            </a:p>
          </p:txBody>
        </p:sp>
      </p:grpSp>
      <p:grpSp>
        <p:nvGrpSpPr>
          <p:cNvPr id="5" name="Group 1040"/>
          <p:cNvGrpSpPr>
            <a:grpSpLocks/>
          </p:cNvGrpSpPr>
          <p:nvPr/>
        </p:nvGrpSpPr>
        <p:grpSpPr bwMode="auto">
          <a:xfrm>
            <a:off x="2771775" y="0"/>
            <a:ext cx="2309813" cy="1395413"/>
            <a:chOff x="1742" y="0"/>
            <a:chExt cx="1455" cy="879"/>
          </a:xfrm>
        </p:grpSpPr>
        <p:sp>
          <p:nvSpPr>
            <p:cNvPr id="826412" name="Line 1041"/>
            <p:cNvSpPr>
              <a:spLocks noChangeShapeType="1"/>
            </p:cNvSpPr>
            <p:nvPr/>
          </p:nvSpPr>
          <p:spPr bwMode="auto">
            <a:xfrm>
              <a:off x="1742" y="635"/>
              <a:ext cx="686" cy="0"/>
            </a:xfrm>
            <a:prstGeom prst="line">
              <a:avLst/>
            </a:prstGeom>
            <a:noFill/>
            <a:ln w="19050">
              <a:solidFill>
                <a:schemeClr val="tx1"/>
              </a:solidFill>
              <a:round/>
              <a:headEnd type="oval" w="med" len="med"/>
              <a:tailEnd/>
            </a:ln>
          </p:spPr>
          <p:txBody>
            <a:bodyPr/>
            <a:lstStyle/>
            <a:p>
              <a:endParaRPr lang="en-US"/>
            </a:p>
          </p:txBody>
        </p:sp>
        <p:graphicFrame>
          <p:nvGraphicFramePr>
            <p:cNvPr id="826386" name="Object 8"/>
            <p:cNvGraphicFramePr>
              <a:graphicFrameLocks noChangeAspect="1"/>
            </p:cNvGraphicFramePr>
            <p:nvPr/>
          </p:nvGraphicFramePr>
          <p:xfrm>
            <a:off x="2316" y="0"/>
            <a:ext cx="881" cy="734"/>
          </p:xfrm>
          <a:graphic>
            <a:graphicData uri="http://schemas.openxmlformats.org/presentationml/2006/ole">
              <mc:AlternateContent xmlns:mc="http://schemas.openxmlformats.org/markup-compatibility/2006">
                <mc:Choice xmlns:v="urn:schemas-microsoft-com:vml" Requires="v">
                  <p:oleObj spid="_x0000_s826404" name="Bitmap Image" r:id="rId12" imgW="2343137" imgH="1952877" progId="PBrush">
                    <p:embed/>
                  </p:oleObj>
                </mc:Choice>
                <mc:Fallback>
                  <p:oleObj name="Bitmap Image" r:id="rId12" imgW="2343137" imgH="1952877" progId="PBrush">
                    <p:embed/>
                    <p:pic>
                      <p:nvPicPr>
                        <p:cNvPr id="0" name="Object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16" y="0"/>
                          <a:ext cx="881" cy="734"/>
                        </a:xfrm>
                        <a:prstGeom prst="rect">
                          <a:avLst/>
                        </a:prstGeom>
                        <a:solidFill>
                          <a:srgbClr val="FF33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6413" name="Text Box 1043"/>
            <p:cNvSpPr txBox="1">
              <a:spLocks noChangeArrowheads="1"/>
            </p:cNvSpPr>
            <p:nvPr/>
          </p:nvSpPr>
          <p:spPr bwMode="auto">
            <a:xfrm>
              <a:off x="2432" y="667"/>
              <a:ext cx="696" cy="212"/>
            </a:xfrm>
            <a:prstGeom prst="rect">
              <a:avLst/>
            </a:prstGeom>
            <a:solidFill>
              <a:srgbClr val="FF33CC"/>
            </a:solidFill>
            <a:ln w="9525">
              <a:noFill/>
              <a:miter lim="800000"/>
              <a:headEnd/>
              <a:tailEnd/>
            </a:ln>
          </p:spPr>
          <p:txBody>
            <a:bodyPr>
              <a:spAutoFit/>
            </a:bodyPr>
            <a:lstStyle/>
            <a:p>
              <a:pPr eaLnBrk="0" hangingPunct="0">
                <a:spcBef>
                  <a:spcPct val="50000"/>
                </a:spcBef>
              </a:pPr>
              <a:r>
                <a:rPr lang="en-AU" sz="1600" b="1"/>
                <a:t>P Mucus</a:t>
              </a:r>
            </a:p>
          </p:txBody>
        </p:sp>
      </p:grpSp>
      <p:grpSp>
        <p:nvGrpSpPr>
          <p:cNvPr id="826405" name="Group 1044"/>
          <p:cNvGrpSpPr>
            <a:grpSpLocks/>
          </p:cNvGrpSpPr>
          <p:nvPr/>
        </p:nvGrpSpPr>
        <p:grpSpPr bwMode="auto">
          <a:xfrm>
            <a:off x="3236913" y="1725613"/>
            <a:ext cx="2133600" cy="998537"/>
            <a:chOff x="2039" y="1087"/>
            <a:chExt cx="1344" cy="629"/>
          </a:xfrm>
        </p:grpSpPr>
        <p:sp>
          <p:nvSpPr>
            <p:cNvPr id="826410" name="Line 1045"/>
            <p:cNvSpPr>
              <a:spLocks noChangeShapeType="1"/>
            </p:cNvSpPr>
            <p:nvPr/>
          </p:nvSpPr>
          <p:spPr bwMode="auto">
            <a:xfrm>
              <a:off x="2039" y="1198"/>
              <a:ext cx="649" cy="0"/>
            </a:xfrm>
            <a:prstGeom prst="line">
              <a:avLst/>
            </a:prstGeom>
            <a:noFill/>
            <a:ln w="19050">
              <a:solidFill>
                <a:schemeClr val="tx1"/>
              </a:solidFill>
              <a:round/>
              <a:headEnd type="oval" w="med" len="med"/>
              <a:tailEnd/>
            </a:ln>
          </p:spPr>
          <p:txBody>
            <a:bodyPr/>
            <a:lstStyle/>
            <a:p>
              <a:endParaRPr lang="en-US"/>
            </a:p>
          </p:txBody>
        </p:sp>
        <p:sp>
          <p:nvSpPr>
            <p:cNvPr id="826411" name="Text Box 1046"/>
            <p:cNvSpPr txBox="1">
              <a:spLocks noChangeArrowheads="1"/>
            </p:cNvSpPr>
            <p:nvPr/>
          </p:nvSpPr>
          <p:spPr bwMode="auto">
            <a:xfrm>
              <a:off x="2734" y="1087"/>
              <a:ext cx="649" cy="212"/>
            </a:xfrm>
            <a:prstGeom prst="rect">
              <a:avLst/>
            </a:prstGeom>
            <a:noFill/>
            <a:ln w="9525">
              <a:noFill/>
              <a:miter lim="800000"/>
              <a:headEnd/>
              <a:tailEnd/>
            </a:ln>
          </p:spPr>
          <p:txBody>
            <a:bodyPr>
              <a:spAutoFit/>
            </a:bodyPr>
            <a:lstStyle/>
            <a:p>
              <a:pPr eaLnBrk="0" hangingPunct="0">
                <a:spcBef>
                  <a:spcPct val="50000"/>
                </a:spcBef>
              </a:pPr>
              <a:r>
                <a:rPr lang="en-AU" sz="1600" b="1"/>
                <a:t>S Mucus</a:t>
              </a:r>
            </a:p>
          </p:txBody>
        </p:sp>
        <p:graphicFrame>
          <p:nvGraphicFramePr>
            <p:cNvPr id="826391" name="Object 7"/>
            <p:cNvGraphicFramePr>
              <a:graphicFrameLocks noChangeAspect="1"/>
            </p:cNvGraphicFramePr>
            <p:nvPr/>
          </p:nvGraphicFramePr>
          <p:xfrm>
            <a:off x="2684" y="1309"/>
            <a:ext cx="686" cy="407"/>
          </p:xfrm>
          <a:graphic>
            <a:graphicData uri="http://schemas.openxmlformats.org/presentationml/2006/ole">
              <mc:AlternateContent xmlns:mc="http://schemas.openxmlformats.org/markup-compatibility/2006">
                <mc:Choice xmlns:v="urn:schemas-microsoft-com:vml" Requires="v">
                  <p:oleObj spid="_x0000_s826405" name="Bitmap Image" r:id="rId13" imgW="2104918" imgH="1247624" progId="PBrush">
                    <p:embed/>
                  </p:oleObj>
                </mc:Choice>
                <mc:Fallback>
                  <p:oleObj name="Bitmap Image" r:id="rId13" imgW="2104918" imgH="1247624" progId="PBrush">
                    <p:embed/>
                    <p:pic>
                      <p:nvPicPr>
                        <p:cNvPr id="0" name="Object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684" y="1309"/>
                          <a:ext cx="686"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7" name="Group 1048"/>
          <p:cNvGrpSpPr>
            <a:grpSpLocks/>
          </p:cNvGrpSpPr>
          <p:nvPr/>
        </p:nvGrpSpPr>
        <p:grpSpPr bwMode="auto">
          <a:xfrm>
            <a:off x="2085975" y="0"/>
            <a:ext cx="1352550" cy="842963"/>
            <a:chOff x="1314" y="0"/>
            <a:chExt cx="852" cy="531"/>
          </a:xfrm>
        </p:grpSpPr>
        <p:sp>
          <p:nvSpPr>
            <p:cNvPr id="826408" name="Oval 1049"/>
            <p:cNvSpPr>
              <a:spLocks noChangeArrowheads="1"/>
            </p:cNvSpPr>
            <p:nvPr/>
          </p:nvSpPr>
          <p:spPr bwMode="auto">
            <a:xfrm>
              <a:off x="1490" y="338"/>
              <a:ext cx="339" cy="193"/>
            </a:xfrm>
            <a:prstGeom prst="ellipse">
              <a:avLst/>
            </a:prstGeom>
            <a:noFill/>
            <a:ln w="28575">
              <a:solidFill>
                <a:srgbClr val="FF00FF"/>
              </a:solidFill>
              <a:round/>
              <a:headEnd/>
              <a:tailEnd/>
            </a:ln>
          </p:spPr>
          <p:txBody>
            <a:bodyPr wrap="none" anchor="ctr"/>
            <a:lstStyle/>
            <a:p>
              <a:endParaRPr lang="en-US"/>
            </a:p>
          </p:txBody>
        </p:sp>
        <p:sp>
          <p:nvSpPr>
            <p:cNvPr id="826409" name="Text Box 1050"/>
            <p:cNvSpPr txBox="1">
              <a:spLocks noChangeArrowheads="1"/>
            </p:cNvSpPr>
            <p:nvPr/>
          </p:nvSpPr>
          <p:spPr bwMode="auto">
            <a:xfrm>
              <a:off x="1314" y="0"/>
              <a:ext cx="852" cy="212"/>
            </a:xfrm>
            <a:prstGeom prst="rect">
              <a:avLst/>
            </a:prstGeom>
            <a:noFill/>
            <a:ln w="9525">
              <a:noFill/>
              <a:miter lim="800000"/>
              <a:headEnd/>
              <a:tailEnd/>
            </a:ln>
          </p:spPr>
          <p:txBody>
            <a:bodyPr>
              <a:spAutoFit/>
            </a:bodyPr>
            <a:lstStyle/>
            <a:p>
              <a:pPr>
                <a:spcBef>
                  <a:spcPct val="50000"/>
                </a:spcBef>
              </a:pPr>
              <a:r>
                <a:rPr lang="en-AU" sz="1600"/>
                <a:t>Z Granules</a:t>
              </a:r>
            </a:p>
          </p:txBody>
        </p:sp>
      </p:grpSp>
      <p:grpSp>
        <p:nvGrpSpPr>
          <p:cNvPr id="826407" name="Group 1051"/>
          <p:cNvGrpSpPr>
            <a:grpSpLocks/>
          </p:cNvGrpSpPr>
          <p:nvPr/>
        </p:nvGrpSpPr>
        <p:grpSpPr bwMode="auto">
          <a:xfrm>
            <a:off x="304800" y="4375150"/>
            <a:ext cx="3551238" cy="1879600"/>
            <a:chOff x="192" y="2756"/>
            <a:chExt cx="2237" cy="1184"/>
          </a:xfrm>
        </p:grpSpPr>
        <p:graphicFrame>
          <p:nvGraphicFramePr>
            <p:cNvPr id="826396" name="Object 3"/>
            <p:cNvGraphicFramePr>
              <a:graphicFrameLocks noChangeAspect="1"/>
            </p:cNvGraphicFramePr>
            <p:nvPr/>
          </p:nvGraphicFramePr>
          <p:xfrm>
            <a:off x="192" y="2784"/>
            <a:ext cx="336" cy="1133"/>
          </p:xfrm>
          <a:graphic>
            <a:graphicData uri="http://schemas.openxmlformats.org/presentationml/2006/ole">
              <mc:AlternateContent xmlns:mc="http://schemas.openxmlformats.org/markup-compatibility/2006">
                <mc:Choice xmlns:v="urn:schemas-microsoft-com:vml" Requires="v">
                  <p:oleObj spid="_x0000_s826406" name="Bitmap Image" r:id="rId15" imgW="781250" imgH="2590983" progId="PBrush">
                    <p:embed/>
                  </p:oleObj>
                </mc:Choice>
                <mc:Fallback>
                  <p:oleObj name="Bitmap Image" r:id="rId15" imgW="781250" imgH="2590983" progId="PBrush">
                    <p:embed/>
                    <p:pic>
                      <p:nvPicPr>
                        <p:cNvPr id="0" name="Object 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92" y="2784"/>
                          <a:ext cx="336" cy="1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26397" name="Object 4"/>
            <p:cNvGraphicFramePr>
              <a:graphicFrameLocks noChangeAspect="1"/>
            </p:cNvGraphicFramePr>
            <p:nvPr/>
          </p:nvGraphicFramePr>
          <p:xfrm>
            <a:off x="480" y="2796"/>
            <a:ext cx="381" cy="1119"/>
          </p:xfrm>
          <a:graphic>
            <a:graphicData uri="http://schemas.openxmlformats.org/presentationml/2006/ole">
              <mc:AlternateContent xmlns:mc="http://schemas.openxmlformats.org/markup-compatibility/2006">
                <mc:Choice xmlns:v="urn:schemas-microsoft-com:vml" Requires="v">
                  <p:oleObj spid="_x0000_s826407" name="Bitmap Image" r:id="rId17" imgW="885837" imgH="2562347" progId="PBrush">
                    <p:embed/>
                  </p:oleObj>
                </mc:Choice>
                <mc:Fallback>
                  <p:oleObj name="Bitmap Image" r:id="rId17" imgW="885837" imgH="2562347" progId="PBrush">
                    <p:embed/>
                    <p:pic>
                      <p:nvPicPr>
                        <p:cNvPr id="0" name="Object 4"/>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80" y="2796"/>
                          <a:ext cx="381" cy="1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26398" name="Object 5"/>
            <p:cNvGraphicFramePr>
              <a:graphicFrameLocks noChangeAspect="1"/>
            </p:cNvGraphicFramePr>
            <p:nvPr/>
          </p:nvGraphicFramePr>
          <p:xfrm>
            <a:off x="1223" y="2756"/>
            <a:ext cx="1206" cy="1178"/>
          </p:xfrm>
          <a:graphic>
            <a:graphicData uri="http://schemas.openxmlformats.org/presentationml/2006/ole">
              <mc:AlternateContent xmlns:mc="http://schemas.openxmlformats.org/markup-compatibility/2006">
                <mc:Choice xmlns:v="urn:schemas-microsoft-com:vml" Requires="v">
                  <p:oleObj spid="_x0000_s826408" name="Bitmap Image" r:id="rId19" imgW="2771483" imgH="2667028" progId="PBrush">
                    <p:embed/>
                  </p:oleObj>
                </mc:Choice>
                <mc:Fallback>
                  <p:oleObj name="Bitmap Image" r:id="rId19" imgW="2771483" imgH="2667028" progId="PBrush">
                    <p:embed/>
                    <p:pic>
                      <p:nvPicPr>
                        <p:cNvPr id="0" name="Object 5"/>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223" y="2756"/>
                          <a:ext cx="1206" cy="1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26399" name="Object 6"/>
            <p:cNvGraphicFramePr>
              <a:graphicFrameLocks noChangeAspect="1"/>
            </p:cNvGraphicFramePr>
            <p:nvPr/>
          </p:nvGraphicFramePr>
          <p:xfrm>
            <a:off x="855" y="2817"/>
            <a:ext cx="463" cy="1123"/>
          </p:xfrm>
          <a:graphic>
            <a:graphicData uri="http://schemas.openxmlformats.org/presentationml/2006/ole">
              <mc:AlternateContent xmlns:mc="http://schemas.openxmlformats.org/markup-compatibility/2006">
                <mc:Choice xmlns:v="urn:schemas-microsoft-com:vml" Requires="v">
                  <p:oleObj spid="_x0000_s826409" name="Bitmap Image" r:id="rId21" imgW="1047619" imgH="2505425" progId="PBrush">
                    <p:embed/>
                  </p:oleObj>
                </mc:Choice>
                <mc:Fallback>
                  <p:oleObj name="Bitmap Image" r:id="rId21" imgW="1047619" imgH="2505425" progId="PBrush">
                    <p:embed/>
                    <p:pic>
                      <p:nvPicPr>
                        <p:cNvPr id="0" name="Object 6"/>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855" y="2817"/>
                          <a:ext cx="463" cy="1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43371"/>
                                        </p:tgtEl>
                                        <p:attrNameLst>
                                          <p:attrName>style.visibility</p:attrName>
                                        </p:attrNameLst>
                                      </p:cBhvr>
                                      <p:to>
                                        <p:strVal val="visible"/>
                                      </p:to>
                                    </p:set>
                                    <p:anim calcmode="lin" valueType="num">
                                      <p:cBhvr additive="base">
                                        <p:cTn id="7" dur="500" fill="hold"/>
                                        <p:tgtEl>
                                          <p:spTgt spid="143371"/>
                                        </p:tgtEl>
                                        <p:attrNameLst>
                                          <p:attrName>ppt_x</p:attrName>
                                        </p:attrNameLst>
                                      </p:cBhvr>
                                      <p:tavLst>
                                        <p:tav tm="0">
                                          <p:val>
                                            <p:strVal val="1+#ppt_w/2"/>
                                          </p:val>
                                        </p:tav>
                                        <p:tav tm="100000">
                                          <p:val>
                                            <p:strVal val="#ppt_x"/>
                                          </p:val>
                                        </p:tav>
                                      </p:tavLst>
                                    </p:anim>
                                    <p:anim calcmode="lin" valueType="num">
                                      <p:cBhvr additive="base">
                                        <p:cTn id="8" dur="500" fill="hold"/>
                                        <p:tgtEl>
                                          <p:spTgt spid="14337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499"/>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9"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2000" fill="hold"/>
                                        <p:tgtEl>
                                          <p:spTgt spid="5"/>
                                        </p:tgtEl>
                                        <p:attrNameLst>
                                          <p:attrName>ppt_w</p:attrName>
                                        </p:attrNameLst>
                                      </p:cBhvr>
                                      <p:tavLst>
                                        <p:tav tm="0" fmla="#ppt_w*sin(2.5*pi*$)">
                                          <p:val>
                                            <p:fltVal val="0"/>
                                          </p:val>
                                        </p:tav>
                                        <p:tav tm="100000">
                                          <p:val>
                                            <p:fltVal val="1"/>
                                          </p:val>
                                        </p:tav>
                                      </p:tavLst>
                                    </p:anim>
                                    <p:anim calcmode="lin" valueType="num">
                                      <p:cBhvr>
                                        <p:cTn id="18"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35585" name="Picture 2" descr="~im0006"/>
          <p:cNvPicPr>
            <a:picLocks noChangeAspect="1" noChangeArrowheads="1"/>
          </p:cNvPicPr>
          <p:nvPr/>
        </p:nvPicPr>
        <p:blipFill>
          <a:blip r:embed="rId2"/>
          <a:srcRect/>
          <a:stretch>
            <a:fillRect/>
          </a:stretch>
        </p:blipFill>
        <p:spPr bwMode="auto">
          <a:xfrm>
            <a:off x="0" y="860425"/>
            <a:ext cx="9144000" cy="5997575"/>
          </a:xfrm>
          <a:prstGeom prst="rect">
            <a:avLst/>
          </a:prstGeom>
          <a:noFill/>
          <a:ln w="9525">
            <a:noFill/>
            <a:miter lim="800000"/>
            <a:headEnd/>
            <a:tailEnd/>
          </a:ln>
        </p:spPr>
      </p:pic>
      <p:sp>
        <p:nvSpPr>
          <p:cNvPr id="19459" name="Rectangle 3"/>
          <p:cNvSpPr>
            <a:spLocks noChangeArrowheads="1"/>
          </p:cNvSpPr>
          <p:nvPr/>
        </p:nvSpPr>
        <p:spPr bwMode="auto">
          <a:xfrm>
            <a:off x="0" y="76200"/>
            <a:ext cx="9144000" cy="762000"/>
          </a:xfrm>
          <a:prstGeom prst="rect">
            <a:avLst/>
          </a:prstGeom>
          <a:noFill/>
          <a:ln w="9525">
            <a:noFill/>
            <a:miter lim="800000"/>
            <a:headEnd/>
            <a:tailEnd/>
          </a:ln>
          <a:effectLst/>
        </p:spPr>
        <p:txBody>
          <a:bodyPr anchor="b"/>
          <a:lstStyle/>
          <a:p>
            <a:pPr algn="ctr">
              <a:defRPr/>
            </a:pPr>
            <a:r>
              <a:rPr lang="en-US" sz="4000" b="1">
                <a:solidFill>
                  <a:srgbClr val="1C721C"/>
                </a:solidFill>
                <a:effectLst>
                  <a:outerShdw blurRad="38100" dist="38100" dir="2700000" algn="tl">
                    <a:srgbClr val="C0C0C0"/>
                  </a:outerShdw>
                </a:effectLst>
              </a:rPr>
              <a:t>P MUCUS – </a:t>
            </a:r>
            <a:r>
              <a:rPr lang="en-US" sz="4000" b="1">
                <a:solidFill>
                  <a:srgbClr val="1C721C"/>
                </a:solidFill>
              </a:rPr>
              <a:t>fern</a:t>
            </a:r>
            <a:r>
              <a:rPr lang="en-US" sz="4000" b="1">
                <a:solidFill>
                  <a:srgbClr val="1C721C"/>
                </a:solidFill>
                <a:effectLst>
                  <a:outerShdw blurRad="38100" dist="38100" dir="2700000" algn="tl">
                    <a:srgbClr val="C0C0C0"/>
                  </a:outerShdw>
                </a:effectLst>
              </a:rPr>
              <a:t> pattern 60° angle</a:t>
            </a:r>
            <a:endParaRPr lang="en-AU" sz="4000" b="1">
              <a:solidFill>
                <a:srgbClr val="1C721C"/>
              </a:solidFill>
              <a:effectLst>
                <a:outerShdw blurRad="38100" dist="38100" dir="2700000" algn="tl">
                  <a:srgbClr val="C0C0C0"/>
                </a:outerShdw>
              </a:effectLst>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8421" name="Rectangle 2"/>
          <p:cNvSpPr>
            <a:spLocks noGrp="1" noChangeArrowheads="1"/>
          </p:cNvSpPr>
          <p:nvPr>
            <p:ph type="title" idx="4294967295"/>
          </p:nvPr>
        </p:nvSpPr>
        <p:spPr>
          <a:xfrm>
            <a:off x="-206375" y="733425"/>
            <a:ext cx="5103813" cy="1143000"/>
          </a:xfrm>
        </p:spPr>
        <p:txBody>
          <a:bodyPr anchor="b"/>
          <a:lstStyle/>
          <a:p>
            <a:pPr eaLnBrk="1" hangingPunct="1"/>
            <a:r>
              <a:rPr lang="en-US" b="1" smtClean="0">
                <a:solidFill>
                  <a:srgbClr val="346E52"/>
                </a:solidFill>
                <a:latin typeface="Arial" charset="0"/>
              </a:rPr>
              <a:t>P MUCUS</a:t>
            </a:r>
            <a:endParaRPr lang="en-AU" b="1" smtClean="0">
              <a:solidFill>
                <a:srgbClr val="346E52"/>
              </a:solidFill>
              <a:latin typeface="Arial" charset="0"/>
            </a:endParaRPr>
          </a:p>
        </p:txBody>
      </p:sp>
      <p:sp>
        <p:nvSpPr>
          <p:cNvPr id="29699" name="Text Box 3"/>
          <p:cNvSpPr txBox="1">
            <a:spLocks noChangeArrowheads="1"/>
          </p:cNvSpPr>
          <p:nvPr/>
        </p:nvSpPr>
        <p:spPr bwMode="auto">
          <a:xfrm>
            <a:off x="1066800" y="2286000"/>
            <a:ext cx="8077200" cy="4473575"/>
          </a:xfrm>
          <a:prstGeom prst="rect">
            <a:avLst/>
          </a:prstGeom>
          <a:noFill/>
          <a:ln w="9525">
            <a:noFill/>
            <a:miter lim="800000"/>
            <a:headEnd/>
            <a:tailEnd/>
          </a:ln>
        </p:spPr>
        <p:txBody>
          <a:bodyPr>
            <a:spAutoFit/>
          </a:bodyPr>
          <a:lstStyle/>
          <a:p>
            <a:pPr>
              <a:spcBef>
                <a:spcPct val="50000"/>
              </a:spcBef>
              <a:buFontTx/>
              <a:buBlip>
                <a:blip r:embed="rId3"/>
              </a:buBlip>
              <a:tabLst>
                <a:tab pos="854075" algn="l"/>
                <a:tab pos="1150938" algn="l"/>
              </a:tabLst>
            </a:pPr>
            <a:r>
              <a:rPr lang="en-US" sz="2400"/>
              <a:t>   	</a:t>
            </a:r>
            <a:r>
              <a:rPr lang="en-US" sz="2400" b="1"/>
              <a:t>Produced in uppermost crypts of cervix.</a:t>
            </a:r>
          </a:p>
          <a:p>
            <a:pPr>
              <a:spcBef>
                <a:spcPct val="50000"/>
              </a:spcBef>
              <a:buFontTx/>
              <a:buBlip>
                <a:blip r:embed="rId3"/>
              </a:buBlip>
              <a:tabLst>
                <a:tab pos="854075" algn="l"/>
                <a:tab pos="1150938" algn="l"/>
              </a:tabLst>
            </a:pPr>
            <a:r>
              <a:rPr lang="en-US" sz="2400" b="1"/>
              <a:t>   	Crystals in hexagonal structures at 60 	degrees to the main stem</a:t>
            </a:r>
          </a:p>
          <a:p>
            <a:pPr>
              <a:spcBef>
                <a:spcPct val="50000"/>
              </a:spcBef>
              <a:buFontTx/>
              <a:buBlip>
                <a:blip r:embed="rId3"/>
              </a:buBlip>
              <a:tabLst>
                <a:tab pos="854075" algn="l"/>
                <a:tab pos="1150938" algn="l"/>
              </a:tabLst>
            </a:pPr>
            <a:r>
              <a:rPr lang="en-US" sz="2400" b="1"/>
              <a:t>   	Combines with enzyme from Z granules   </a:t>
            </a:r>
          </a:p>
          <a:p>
            <a:pPr>
              <a:spcBef>
                <a:spcPct val="50000"/>
              </a:spcBef>
              <a:buFont typeface="Wingdings" pitchFamily="2" charset="2"/>
              <a:buNone/>
              <a:tabLst>
                <a:tab pos="854075" algn="l"/>
                <a:tab pos="1150938" algn="l"/>
              </a:tabLst>
            </a:pPr>
            <a:r>
              <a:rPr lang="en-US" sz="2400" b="1">
                <a:cs typeface="Arial" charset="0"/>
              </a:rPr>
              <a:t>		• </a:t>
            </a:r>
            <a:r>
              <a:rPr lang="en-US" sz="2400" b="1"/>
              <a:t>liquefies the thick G- mucus plug        	</a:t>
            </a:r>
          </a:p>
          <a:p>
            <a:pPr>
              <a:spcBef>
                <a:spcPct val="50000"/>
              </a:spcBef>
              <a:buFont typeface="Wingdings" pitchFamily="2" charset="2"/>
              <a:buNone/>
              <a:tabLst>
                <a:tab pos="854075" algn="l"/>
                <a:tab pos="1150938" algn="l"/>
              </a:tabLst>
            </a:pPr>
            <a:r>
              <a:rPr lang="en-US" sz="2400" b="1">
                <a:cs typeface="Arial" charset="0"/>
              </a:rPr>
              <a:t>		• </a:t>
            </a:r>
            <a:r>
              <a:rPr lang="en-US" sz="2400" b="1"/>
              <a:t>liquefies L mucus, unlocks S crypts</a:t>
            </a:r>
          </a:p>
          <a:p>
            <a:pPr>
              <a:spcBef>
                <a:spcPct val="50000"/>
              </a:spcBef>
              <a:buFontTx/>
              <a:buBlip>
                <a:blip r:embed="rId3"/>
              </a:buBlip>
              <a:tabLst>
                <a:tab pos="854075" algn="l"/>
                <a:tab pos="1150938" algn="l"/>
              </a:tabLst>
            </a:pPr>
            <a:r>
              <a:rPr lang="en-US" sz="2400" b="1"/>
              <a:t>        Liquefies L &amp; S leaving a slippery 	 	sensation often without visible mucus</a:t>
            </a:r>
          </a:p>
          <a:p>
            <a:pPr>
              <a:spcBef>
                <a:spcPct val="50000"/>
              </a:spcBef>
              <a:buFontTx/>
              <a:buBlip>
                <a:blip r:embed="rId3"/>
              </a:buBlip>
              <a:tabLst>
                <a:tab pos="854075" algn="l"/>
                <a:tab pos="1150938" algn="l"/>
              </a:tabLst>
            </a:pPr>
            <a:r>
              <a:rPr lang="en-US" sz="2400" b="1"/>
              <a:t>        Conveys sperm to body of uterus</a:t>
            </a:r>
            <a:endParaRPr lang="en-AU" sz="2400" b="1"/>
          </a:p>
        </p:txBody>
      </p:sp>
      <p:graphicFrame>
        <p:nvGraphicFramePr>
          <p:cNvPr id="828420" name="Object 4"/>
          <p:cNvGraphicFramePr>
            <a:graphicFrameLocks noChangeAspect="1"/>
          </p:cNvGraphicFramePr>
          <p:nvPr/>
        </p:nvGraphicFramePr>
        <p:xfrm>
          <a:off x="6494463" y="196850"/>
          <a:ext cx="2362200" cy="1968500"/>
        </p:xfrm>
        <a:graphic>
          <a:graphicData uri="http://schemas.openxmlformats.org/presentationml/2006/ole">
            <mc:AlternateContent xmlns:mc="http://schemas.openxmlformats.org/markup-compatibility/2006">
              <mc:Choice xmlns:v="urn:schemas-microsoft-com:vml" Requires="v">
                <p:oleObj spid="_x0000_s828421" name="Bitmap Image" r:id="rId4" imgW="2343137" imgH="1952877" progId="PBrush">
                  <p:embed/>
                </p:oleObj>
              </mc:Choice>
              <mc:Fallback>
                <p:oleObj name="Bitmap Image" r:id="rId4" imgW="2343137" imgH="1952877" progId="PBrush">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94463" y="196850"/>
                        <a:ext cx="2362200" cy="196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 calcmode="lin" valueType="num">
                                      <p:cBhvr additive="base">
                                        <p:cTn id="7" dur="500" fill="hold"/>
                                        <p:tgtEl>
                                          <p:spTgt spid="2969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6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9699">
                                            <p:txEl>
                                              <p:pRg st="1" end="1"/>
                                            </p:txEl>
                                          </p:spTgt>
                                        </p:tgtEl>
                                        <p:attrNameLst>
                                          <p:attrName>style.visibility</p:attrName>
                                        </p:attrNameLst>
                                      </p:cBhvr>
                                      <p:to>
                                        <p:strVal val="visible"/>
                                      </p:to>
                                    </p:set>
                                    <p:anim calcmode="lin" valueType="num">
                                      <p:cBhvr additive="base">
                                        <p:cTn id="13" dur="500" fill="hold"/>
                                        <p:tgtEl>
                                          <p:spTgt spid="2969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96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9699">
                                            <p:txEl>
                                              <p:pRg st="2" end="2"/>
                                            </p:txEl>
                                          </p:spTgt>
                                        </p:tgtEl>
                                        <p:attrNameLst>
                                          <p:attrName>style.visibility</p:attrName>
                                        </p:attrNameLst>
                                      </p:cBhvr>
                                      <p:to>
                                        <p:strVal val="visible"/>
                                      </p:to>
                                    </p:set>
                                    <p:anim calcmode="lin" valueType="num">
                                      <p:cBhvr additive="base">
                                        <p:cTn id="19" dur="500" fill="hold"/>
                                        <p:tgtEl>
                                          <p:spTgt spid="2969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96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9699">
                                            <p:txEl>
                                              <p:pRg st="3" end="3"/>
                                            </p:txEl>
                                          </p:spTgt>
                                        </p:tgtEl>
                                        <p:attrNameLst>
                                          <p:attrName>style.visibility</p:attrName>
                                        </p:attrNameLst>
                                      </p:cBhvr>
                                      <p:to>
                                        <p:strVal val="visible"/>
                                      </p:to>
                                    </p:set>
                                    <p:anim calcmode="lin" valueType="num">
                                      <p:cBhvr additive="base">
                                        <p:cTn id="25" dur="500" fill="hold"/>
                                        <p:tgtEl>
                                          <p:spTgt spid="2969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969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9699">
                                            <p:txEl>
                                              <p:pRg st="4" end="4"/>
                                            </p:txEl>
                                          </p:spTgt>
                                        </p:tgtEl>
                                        <p:attrNameLst>
                                          <p:attrName>style.visibility</p:attrName>
                                        </p:attrNameLst>
                                      </p:cBhvr>
                                      <p:to>
                                        <p:strVal val="visible"/>
                                      </p:to>
                                    </p:set>
                                    <p:anim calcmode="lin" valueType="num">
                                      <p:cBhvr additive="base">
                                        <p:cTn id="31" dur="500" fill="hold"/>
                                        <p:tgtEl>
                                          <p:spTgt spid="2969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969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9699">
                                            <p:txEl>
                                              <p:pRg st="5" end="5"/>
                                            </p:txEl>
                                          </p:spTgt>
                                        </p:tgtEl>
                                        <p:attrNameLst>
                                          <p:attrName>style.visibility</p:attrName>
                                        </p:attrNameLst>
                                      </p:cBhvr>
                                      <p:to>
                                        <p:strVal val="visible"/>
                                      </p:to>
                                    </p:set>
                                    <p:anim calcmode="lin" valueType="num">
                                      <p:cBhvr additive="base">
                                        <p:cTn id="37" dur="500" fill="hold"/>
                                        <p:tgtEl>
                                          <p:spTgt spid="29699">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969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9699">
                                            <p:txEl>
                                              <p:pRg st="6" end="6"/>
                                            </p:txEl>
                                          </p:spTgt>
                                        </p:tgtEl>
                                        <p:attrNameLst>
                                          <p:attrName>style.visibility</p:attrName>
                                        </p:attrNameLst>
                                      </p:cBhvr>
                                      <p:to>
                                        <p:strVal val="visible"/>
                                      </p:to>
                                    </p:set>
                                    <p:anim calcmode="lin" valueType="num">
                                      <p:cBhvr additive="base">
                                        <p:cTn id="43" dur="500" fill="hold"/>
                                        <p:tgtEl>
                                          <p:spTgt spid="29699">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9699">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37633" name="Picture 3" descr="Physiology of a cycle - E&amp;P_BOM Chart.tif"/>
          <p:cNvPicPr>
            <a:picLocks noChangeAspect="1"/>
          </p:cNvPicPr>
          <p:nvPr/>
        </p:nvPicPr>
        <p:blipFill>
          <a:blip r:embed="rId2"/>
          <a:srcRect l="9843" t="61974" r="8228"/>
          <a:stretch>
            <a:fillRect/>
          </a:stretch>
        </p:blipFill>
        <p:spPr bwMode="auto">
          <a:xfrm>
            <a:off x="0" y="798513"/>
            <a:ext cx="9144000" cy="1109662"/>
          </a:xfrm>
          <a:prstGeom prst="rect">
            <a:avLst/>
          </a:prstGeom>
          <a:noFill/>
          <a:ln w="9525">
            <a:noFill/>
            <a:miter lim="800000"/>
            <a:headEnd/>
            <a:tailEnd/>
          </a:ln>
        </p:spPr>
      </p:pic>
      <p:sp>
        <p:nvSpPr>
          <p:cNvPr id="5" name="TextBox 4"/>
          <p:cNvSpPr txBox="1">
            <a:spLocks noChangeArrowheads="1"/>
          </p:cNvSpPr>
          <p:nvPr/>
        </p:nvSpPr>
        <p:spPr bwMode="auto">
          <a:xfrm>
            <a:off x="0" y="2108200"/>
            <a:ext cx="1323975" cy="307975"/>
          </a:xfrm>
          <a:prstGeom prst="rect">
            <a:avLst/>
          </a:prstGeom>
          <a:solidFill>
            <a:srgbClr val="83CECB"/>
          </a:solidFill>
          <a:ln w="9525">
            <a:solidFill>
              <a:schemeClr val="accent1"/>
            </a:solidFill>
            <a:miter lim="800000"/>
            <a:headEnd/>
            <a:tailEnd/>
          </a:ln>
        </p:spPr>
        <p:txBody>
          <a:bodyPr>
            <a:spAutoFit/>
          </a:bodyPr>
          <a:lstStyle/>
          <a:p>
            <a:pPr eaLnBrk="0" hangingPunct="0">
              <a:spcBef>
                <a:spcPct val="50000"/>
              </a:spcBef>
            </a:pPr>
            <a:r>
              <a:rPr lang="en-AU" sz="1400" b="1">
                <a:latin typeface="Calibri" pitchFamily="34" charset="0"/>
              </a:rPr>
              <a:t>menstruation</a:t>
            </a:r>
          </a:p>
        </p:txBody>
      </p:sp>
      <p:sp>
        <p:nvSpPr>
          <p:cNvPr id="6" name="TextBox 5"/>
          <p:cNvSpPr txBox="1">
            <a:spLocks noChangeArrowheads="1"/>
          </p:cNvSpPr>
          <p:nvPr/>
        </p:nvSpPr>
        <p:spPr bwMode="auto">
          <a:xfrm>
            <a:off x="1393825" y="2111375"/>
            <a:ext cx="1323975" cy="306388"/>
          </a:xfrm>
          <a:prstGeom prst="rect">
            <a:avLst/>
          </a:prstGeom>
          <a:solidFill>
            <a:srgbClr val="E071A4"/>
          </a:solidFill>
          <a:ln w="9525">
            <a:noFill/>
            <a:miter lim="800000"/>
            <a:headEnd/>
            <a:tailEnd/>
          </a:ln>
        </p:spPr>
        <p:txBody>
          <a:bodyPr>
            <a:spAutoFit/>
          </a:bodyPr>
          <a:lstStyle/>
          <a:p>
            <a:pPr algn="ctr" eaLnBrk="0" hangingPunct="0">
              <a:spcBef>
                <a:spcPct val="50000"/>
              </a:spcBef>
            </a:pPr>
            <a:r>
              <a:rPr lang="en-AU" sz="1400" b="1">
                <a:latin typeface="Calibri" pitchFamily="34" charset="0"/>
              </a:rPr>
              <a:t>infertility</a:t>
            </a:r>
          </a:p>
        </p:txBody>
      </p:sp>
      <p:sp>
        <p:nvSpPr>
          <p:cNvPr id="7" name="TextBox 6"/>
          <p:cNvSpPr txBox="1">
            <a:spLocks noChangeArrowheads="1"/>
          </p:cNvSpPr>
          <p:nvPr/>
        </p:nvSpPr>
        <p:spPr bwMode="auto">
          <a:xfrm>
            <a:off x="2760663" y="2112963"/>
            <a:ext cx="2657475" cy="309562"/>
          </a:xfrm>
          <a:prstGeom prst="rect">
            <a:avLst/>
          </a:prstGeom>
          <a:solidFill>
            <a:srgbClr val="65B9BF"/>
          </a:solidFill>
          <a:ln w="9525">
            <a:noFill/>
            <a:miter lim="800000"/>
            <a:headEnd/>
            <a:tailEnd/>
          </a:ln>
        </p:spPr>
        <p:txBody>
          <a:bodyPr>
            <a:spAutoFit/>
          </a:bodyPr>
          <a:lstStyle/>
          <a:p>
            <a:pPr algn="ctr" eaLnBrk="0" hangingPunct="0">
              <a:spcBef>
                <a:spcPct val="50000"/>
              </a:spcBef>
            </a:pPr>
            <a:r>
              <a:rPr lang="en-AU" sz="1400" b="1">
                <a:latin typeface="Calibri" pitchFamily="34" charset="0"/>
              </a:rPr>
              <a:t>fertility</a:t>
            </a:r>
          </a:p>
        </p:txBody>
      </p:sp>
      <p:sp>
        <p:nvSpPr>
          <p:cNvPr id="8" name="TextBox 7"/>
          <p:cNvSpPr txBox="1">
            <a:spLocks noChangeArrowheads="1"/>
          </p:cNvSpPr>
          <p:nvPr/>
        </p:nvSpPr>
        <p:spPr bwMode="auto">
          <a:xfrm>
            <a:off x="5476875" y="2108200"/>
            <a:ext cx="3667125" cy="307975"/>
          </a:xfrm>
          <a:prstGeom prst="rect">
            <a:avLst/>
          </a:prstGeom>
          <a:solidFill>
            <a:srgbClr val="E071A4"/>
          </a:solidFill>
          <a:ln w="9525">
            <a:noFill/>
            <a:miter lim="800000"/>
            <a:headEnd/>
            <a:tailEnd/>
          </a:ln>
        </p:spPr>
        <p:txBody>
          <a:bodyPr>
            <a:spAutoFit/>
          </a:bodyPr>
          <a:lstStyle/>
          <a:p>
            <a:pPr algn="ctr" eaLnBrk="0" hangingPunct="0">
              <a:spcBef>
                <a:spcPct val="50000"/>
              </a:spcBef>
            </a:pPr>
            <a:r>
              <a:rPr lang="en-AU" sz="1400" b="1">
                <a:latin typeface="Calibri" pitchFamily="34" charset="0"/>
              </a:rPr>
              <a:t>infertility</a:t>
            </a:r>
          </a:p>
        </p:txBody>
      </p:sp>
      <p:grpSp>
        <p:nvGrpSpPr>
          <p:cNvPr id="2" name="Group 11"/>
          <p:cNvGrpSpPr>
            <a:grpSpLocks/>
          </p:cNvGrpSpPr>
          <p:nvPr/>
        </p:nvGrpSpPr>
        <p:grpSpPr bwMode="auto">
          <a:xfrm>
            <a:off x="1238250" y="3938588"/>
            <a:ext cx="1406525" cy="584200"/>
            <a:chOff x="680" y="2481"/>
            <a:chExt cx="986" cy="368"/>
          </a:xfrm>
        </p:grpSpPr>
        <p:sp>
          <p:nvSpPr>
            <p:cNvPr id="837664" name="Text Box 12"/>
            <p:cNvSpPr txBox="1">
              <a:spLocks noChangeArrowheads="1"/>
            </p:cNvSpPr>
            <p:nvPr/>
          </p:nvSpPr>
          <p:spPr bwMode="auto">
            <a:xfrm>
              <a:off x="680" y="2481"/>
              <a:ext cx="625" cy="368"/>
            </a:xfrm>
            <a:prstGeom prst="rect">
              <a:avLst/>
            </a:prstGeom>
            <a:noFill/>
            <a:ln w="9525">
              <a:noFill/>
              <a:miter lim="800000"/>
              <a:headEnd/>
              <a:tailEnd/>
            </a:ln>
          </p:spPr>
          <p:txBody>
            <a:bodyPr>
              <a:spAutoFit/>
            </a:bodyPr>
            <a:lstStyle/>
            <a:p>
              <a:pPr>
                <a:spcBef>
                  <a:spcPct val="50000"/>
                </a:spcBef>
              </a:pPr>
              <a:r>
                <a:rPr lang="en-AU" sz="3200">
                  <a:solidFill>
                    <a:srgbClr val="FF0000"/>
                  </a:solidFill>
                  <a:latin typeface="Calibri" pitchFamily="34" charset="0"/>
                </a:rPr>
                <a:t>G </a:t>
              </a:r>
              <a:endParaRPr lang="en-AU" sz="2800">
                <a:solidFill>
                  <a:srgbClr val="FF0000"/>
                </a:solidFill>
                <a:latin typeface="Times New Roman" pitchFamily="18" charset="0"/>
              </a:endParaRPr>
            </a:p>
          </p:txBody>
        </p:sp>
        <p:sp>
          <p:nvSpPr>
            <p:cNvPr id="837665" name="Line 13"/>
            <p:cNvSpPr>
              <a:spLocks noChangeShapeType="1"/>
            </p:cNvSpPr>
            <p:nvPr/>
          </p:nvSpPr>
          <p:spPr bwMode="auto">
            <a:xfrm>
              <a:off x="1005" y="2694"/>
              <a:ext cx="661" cy="0"/>
            </a:xfrm>
            <a:prstGeom prst="line">
              <a:avLst/>
            </a:prstGeom>
            <a:noFill/>
            <a:ln w="28575">
              <a:solidFill>
                <a:srgbClr val="FF0000"/>
              </a:solidFill>
              <a:round/>
              <a:headEnd/>
              <a:tailEnd/>
            </a:ln>
          </p:spPr>
          <p:txBody>
            <a:bodyPr/>
            <a:lstStyle/>
            <a:p>
              <a:endParaRPr lang="en-US"/>
            </a:p>
          </p:txBody>
        </p:sp>
      </p:grpSp>
      <p:grpSp>
        <p:nvGrpSpPr>
          <p:cNvPr id="3" name="Group 14"/>
          <p:cNvGrpSpPr>
            <a:grpSpLocks/>
          </p:cNvGrpSpPr>
          <p:nvPr/>
        </p:nvGrpSpPr>
        <p:grpSpPr bwMode="auto">
          <a:xfrm>
            <a:off x="2636838" y="2898775"/>
            <a:ext cx="2692400" cy="579438"/>
            <a:chOff x="1767" y="1950"/>
            <a:chExt cx="1696" cy="365"/>
          </a:xfrm>
        </p:grpSpPr>
        <p:sp>
          <p:nvSpPr>
            <p:cNvPr id="13" name="Text Box 15"/>
            <p:cNvSpPr txBox="1">
              <a:spLocks noChangeArrowheads="1"/>
            </p:cNvSpPr>
            <p:nvPr/>
          </p:nvSpPr>
          <p:spPr bwMode="auto">
            <a:xfrm>
              <a:off x="1767" y="1950"/>
              <a:ext cx="393" cy="365"/>
            </a:xfrm>
            <a:prstGeom prst="rect">
              <a:avLst/>
            </a:prstGeom>
            <a:noFill/>
            <a:ln w="9525">
              <a:noFill/>
              <a:miter lim="800000"/>
              <a:headEnd/>
              <a:tailEnd/>
            </a:ln>
            <a:effectLst/>
          </p:spPr>
          <p:txBody>
            <a:bodyPr>
              <a:spAutoFit/>
            </a:bodyPr>
            <a:lstStyle/>
            <a:p>
              <a:pPr fontAlgn="auto">
                <a:spcBef>
                  <a:spcPct val="50000"/>
                </a:spcBef>
                <a:spcAft>
                  <a:spcPts val="0"/>
                </a:spcAft>
                <a:defRPr/>
              </a:pPr>
              <a:r>
                <a:rPr lang="en-AU" sz="3200">
                  <a:solidFill>
                    <a:srgbClr val="FFCC00"/>
                  </a:solidFill>
                  <a:effectLst>
                    <a:outerShdw blurRad="38100" dist="38100" dir="2700000" algn="tl">
                      <a:srgbClr val="C0C0C0"/>
                    </a:outerShdw>
                  </a:effectLst>
                  <a:latin typeface="+mn-lt"/>
                </a:rPr>
                <a:t>L</a:t>
              </a:r>
            </a:p>
          </p:txBody>
        </p:sp>
        <p:sp>
          <p:nvSpPr>
            <p:cNvPr id="837662" name="Line 16"/>
            <p:cNvSpPr>
              <a:spLocks noChangeShapeType="1"/>
            </p:cNvSpPr>
            <p:nvPr/>
          </p:nvSpPr>
          <p:spPr bwMode="auto">
            <a:xfrm>
              <a:off x="2960" y="2109"/>
              <a:ext cx="503" cy="4"/>
            </a:xfrm>
            <a:prstGeom prst="line">
              <a:avLst/>
            </a:prstGeom>
            <a:noFill/>
            <a:ln w="28575">
              <a:solidFill>
                <a:srgbClr val="FFCC00"/>
              </a:solidFill>
              <a:prstDash val="dash"/>
              <a:round/>
              <a:headEnd/>
              <a:tailEnd/>
            </a:ln>
          </p:spPr>
          <p:txBody>
            <a:bodyPr/>
            <a:lstStyle/>
            <a:p>
              <a:endParaRPr lang="en-US"/>
            </a:p>
          </p:txBody>
        </p:sp>
        <p:sp>
          <p:nvSpPr>
            <p:cNvPr id="837663" name="Line 17"/>
            <p:cNvSpPr>
              <a:spLocks noChangeShapeType="1"/>
            </p:cNvSpPr>
            <p:nvPr/>
          </p:nvSpPr>
          <p:spPr bwMode="auto">
            <a:xfrm flipH="1" flipV="1">
              <a:off x="2052" y="2106"/>
              <a:ext cx="837" cy="3"/>
            </a:xfrm>
            <a:prstGeom prst="line">
              <a:avLst/>
            </a:prstGeom>
            <a:noFill/>
            <a:ln w="28575">
              <a:solidFill>
                <a:srgbClr val="FFCC00"/>
              </a:solidFill>
              <a:round/>
              <a:headEnd/>
              <a:tailEnd/>
            </a:ln>
          </p:spPr>
          <p:txBody>
            <a:bodyPr/>
            <a:lstStyle/>
            <a:p>
              <a:endParaRPr lang="en-US"/>
            </a:p>
          </p:txBody>
        </p:sp>
      </p:grpSp>
      <p:grpSp>
        <p:nvGrpSpPr>
          <p:cNvPr id="9" name="Group 18"/>
          <p:cNvGrpSpPr>
            <a:grpSpLocks/>
          </p:cNvGrpSpPr>
          <p:nvPr/>
        </p:nvGrpSpPr>
        <p:grpSpPr bwMode="auto">
          <a:xfrm>
            <a:off x="2708275" y="3478213"/>
            <a:ext cx="2649538" cy="579437"/>
            <a:chOff x="1812" y="2226"/>
            <a:chExt cx="1669" cy="365"/>
          </a:xfrm>
        </p:grpSpPr>
        <p:sp>
          <p:nvSpPr>
            <p:cNvPr id="837658" name="Text Box 19"/>
            <p:cNvSpPr txBox="1">
              <a:spLocks noChangeArrowheads="1"/>
            </p:cNvSpPr>
            <p:nvPr/>
          </p:nvSpPr>
          <p:spPr bwMode="auto">
            <a:xfrm>
              <a:off x="1812" y="2226"/>
              <a:ext cx="271" cy="365"/>
            </a:xfrm>
            <a:prstGeom prst="rect">
              <a:avLst/>
            </a:prstGeom>
            <a:noFill/>
            <a:ln w="9525">
              <a:noFill/>
              <a:miter lim="800000"/>
              <a:headEnd/>
              <a:tailEnd/>
            </a:ln>
          </p:spPr>
          <p:txBody>
            <a:bodyPr>
              <a:spAutoFit/>
            </a:bodyPr>
            <a:lstStyle/>
            <a:p>
              <a:pPr>
                <a:spcBef>
                  <a:spcPct val="50000"/>
                </a:spcBef>
              </a:pPr>
              <a:r>
                <a:rPr lang="en-AU" sz="3200">
                  <a:solidFill>
                    <a:srgbClr val="0033CC"/>
                  </a:solidFill>
                  <a:latin typeface="Calibri" pitchFamily="34" charset="0"/>
                </a:rPr>
                <a:t>S</a:t>
              </a:r>
            </a:p>
          </p:txBody>
        </p:sp>
        <p:sp>
          <p:nvSpPr>
            <p:cNvPr id="837659" name="Line 20"/>
            <p:cNvSpPr>
              <a:spLocks noChangeShapeType="1"/>
            </p:cNvSpPr>
            <p:nvPr/>
          </p:nvSpPr>
          <p:spPr bwMode="auto">
            <a:xfrm>
              <a:off x="3004" y="2410"/>
              <a:ext cx="477" cy="3"/>
            </a:xfrm>
            <a:prstGeom prst="line">
              <a:avLst/>
            </a:prstGeom>
            <a:noFill/>
            <a:ln w="28575">
              <a:solidFill>
                <a:srgbClr val="0033CC"/>
              </a:solidFill>
              <a:prstDash val="dash"/>
              <a:round/>
              <a:headEnd/>
              <a:tailEnd/>
            </a:ln>
          </p:spPr>
          <p:txBody>
            <a:bodyPr/>
            <a:lstStyle/>
            <a:p>
              <a:endParaRPr lang="en-US"/>
            </a:p>
          </p:txBody>
        </p:sp>
        <p:sp>
          <p:nvSpPr>
            <p:cNvPr id="837660" name="Line 21"/>
            <p:cNvSpPr>
              <a:spLocks noChangeShapeType="1"/>
            </p:cNvSpPr>
            <p:nvPr/>
          </p:nvSpPr>
          <p:spPr bwMode="auto">
            <a:xfrm flipH="1" flipV="1">
              <a:off x="2098" y="2410"/>
              <a:ext cx="809" cy="0"/>
            </a:xfrm>
            <a:prstGeom prst="line">
              <a:avLst/>
            </a:prstGeom>
            <a:noFill/>
            <a:ln w="28575">
              <a:solidFill>
                <a:srgbClr val="0033CC"/>
              </a:solidFill>
              <a:round/>
              <a:headEnd/>
              <a:tailEnd/>
            </a:ln>
          </p:spPr>
          <p:txBody>
            <a:bodyPr/>
            <a:lstStyle/>
            <a:p>
              <a:endParaRPr lang="en-US"/>
            </a:p>
          </p:txBody>
        </p:sp>
      </p:grpSp>
      <p:grpSp>
        <p:nvGrpSpPr>
          <p:cNvPr id="12" name="Group 40"/>
          <p:cNvGrpSpPr>
            <a:grpSpLocks/>
          </p:cNvGrpSpPr>
          <p:nvPr/>
        </p:nvGrpSpPr>
        <p:grpSpPr bwMode="auto">
          <a:xfrm>
            <a:off x="4459288" y="3903663"/>
            <a:ext cx="4276725" cy="579437"/>
            <a:chOff x="2809" y="2459"/>
            <a:chExt cx="2141" cy="365"/>
          </a:xfrm>
        </p:grpSpPr>
        <p:sp>
          <p:nvSpPr>
            <p:cNvPr id="837655" name="Text Box 23"/>
            <p:cNvSpPr txBox="1">
              <a:spLocks noChangeArrowheads="1"/>
            </p:cNvSpPr>
            <p:nvPr/>
          </p:nvSpPr>
          <p:spPr bwMode="auto">
            <a:xfrm>
              <a:off x="2809" y="2459"/>
              <a:ext cx="705" cy="365"/>
            </a:xfrm>
            <a:prstGeom prst="rect">
              <a:avLst/>
            </a:prstGeom>
            <a:noFill/>
            <a:ln w="9525">
              <a:noFill/>
              <a:miter lim="800000"/>
              <a:headEnd/>
              <a:tailEnd/>
            </a:ln>
          </p:spPr>
          <p:txBody>
            <a:bodyPr>
              <a:spAutoFit/>
            </a:bodyPr>
            <a:lstStyle/>
            <a:p>
              <a:pPr>
                <a:spcBef>
                  <a:spcPct val="50000"/>
                </a:spcBef>
              </a:pPr>
              <a:r>
                <a:rPr lang="en-AU" sz="3200">
                  <a:solidFill>
                    <a:srgbClr val="FF0000"/>
                  </a:solidFill>
                  <a:latin typeface="Calibri" pitchFamily="34" charset="0"/>
                  <a:cs typeface="Times New Roman" pitchFamily="18" charset="0"/>
                </a:rPr>
                <a:t>G</a:t>
              </a:r>
            </a:p>
          </p:txBody>
        </p:sp>
        <p:sp>
          <p:nvSpPr>
            <p:cNvPr id="837656" name="Line 24"/>
            <p:cNvSpPr>
              <a:spLocks noChangeShapeType="1"/>
            </p:cNvSpPr>
            <p:nvPr/>
          </p:nvSpPr>
          <p:spPr bwMode="auto">
            <a:xfrm>
              <a:off x="3041" y="2658"/>
              <a:ext cx="282" cy="0"/>
            </a:xfrm>
            <a:prstGeom prst="line">
              <a:avLst/>
            </a:prstGeom>
            <a:noFill/>
            <a:ln w="28575">
              <a:solidFill>
                <a:srgbClr val="FF0000"/>
              </a:solidFill>
              <a:prstDash val="sysDot"/>
              <a:round/>
              <a:headEnd/>
              <a:tailEnd/>
            </a:ln>
          </p:spPr>
          <p:txBody>
            <a:bodyPr/>
            <a:lstStyle/>
            <a:p>
              <a:endParaRPr lang="en-US"/>
            </a:p>
          </p:txBody>
        </p:sp>
        <p:sp>
          <p:nvSpPr>
            <p:cNvPr id="837657" name="Line 25"/>
            <p:cNvSpPr>
              <a:spLocks noChangeShapeType="1"/>
            </p:cNvSpPr>
            <p:nvPr/>
          </p:nvSpPr>
          <p:spPr bwMode="auto">
            <a:xfrm>
              <a:off x="3330" y="2658"/>
              <a:ext cx="1620" cy="4"/>
            </a:xfrm>
            <a:prstGeom prst="line">
              <a:avLst/>
            </a:prstGeom>
            <a:noFill/>
            <a:ln w="28575">
              <a:solidFill>
                <a:srgbClr val="FF0000"/>
              </a:solidFill>
              <a:round/>
              <a:headEnd/>
              <a:tailEnd/>
            </a:ln>
          </p:spPr>
          <p:txBody>
            <a:bodyPr/>
            <a:lstStyle/>
            <a:p>
              <a:endParaRPr lang="en-US"/>
            </a:p>
          </p:txBody>
        </p:sp>
      </p:grpSp>
      <p:sp>
        <p:nvSpPr>
          <p:cNvPr id="24" name="Text Box 26"/>
          <p:cNvSpPr txBox="1">
            <a:spLocks noChangeArrowheads="1"/>
          </p:cNvSpPr>
          <p:nvPr/>
        </p:nvSpPr>
        <p:spPr bwMode="auto">
          <a:xfrm>
            <a:off x="2905125" y="276225"/>
            <a:ext cx="2947988" cy="519113"/>
          </a:xfrm>
          <a:prstGeom prst="rect">
            <a:avLst/>
          </a:prstGeom>
          <a:noFill/>
          <a:ln w="9525">
            <a:noFill/>
            <a:miter lim="800000"/>
            <a:headEnd/>
            <a:tailEnd/>
          </a:ln>
        </p:spPr>
        <p:txBody>
          <a:bodyPr>
            <a:spAutoFit/>
          </a:bodyPr>
          <a:lstStyle/>
          <a:p>
            <a:pPr>
              <a:spcBef>
                <a:spcPct val="50000"/>
              </a:spcBef>
            </a:pPr>
            <a:r>
              <a:rPr lang="en-AU" sz="2800">
                <a:solidFill>
                  <a:srgbClr val="3E9698"/>
                </a:solidFill>
                <a:latin typeface="Calibri" pitchFamily="34" charset="0"/>
              </a:rPr>
              <a:t>Peak of Fertility</a:t>
            </a:r>
          </a:p>
        </p:txBody>
      </p:sp>
      <p:grpSp>
        <p:nvGrpSpPr>
          <p:cNvPr id="16" name="Group 37"/>
          <p:cNvGrpSpPr>
            <a:grpSpLocks/>
          </p:cNvGrpSpPr>
          <p:nvPr/>
        </p:nvGrpSpPr>
        <p:grpSpPr bwMode="auto">
          <a:xfrm>
            <a:off x="647700" y="5283200"/>
            <a:ext cx="2805113" cy="1368425"/>
            <a:chOff x="576" y="3115"/>
            <a:chExt cx="1767" cy="862"/>
          </a:xfrm>
        </p:grpSpPr>
        <p:sp>
          <p:nvSpPr>
            <p:cNvPr id="837653" name="Rectangle 33"/>
            <p:cNvSpPr>
              <a:spLocks noChangeArrowheads="1"/>
            </p:cNvSpPr>
            <p:nvPr/>
          </p:nvSpPr>
          <p:spPr bwMode="auto">
            <a:xfrm>
              <a:off x="922" y="3641"/>
              <a:ext cx="1061" cy="336"/>
            </a:xfrm>
            <a:prstGeom prst="rect">
              <a:avLst/>
            </a:prstGeom>
            <a:noFill/>
            <a:ln w="28575">
              <a:solidFill>
                <a:srgbClr val="008000"/>
              </a:solidFill>
              <a:miter lim="800000"/>
              <a:headEnd/>
              <a:tailEnd/>
            </a:ln>
          </p:spPr>
          <p:txBody>
            <a:bodyPr wrap="none" anchor="ctr"/>
            <a:lstStyle/>
            <a:p>
              <a:endParaRPr lang="en-US">
                <a:latin typeface="Calibri" pitchFamily="34" charset="0"/>
              </a:endParaRPr>
            </a:p>
          </p:txBody>
        </p:sp>
        <p:sp>
          <p:nvSpPr>
            <p:cNvPr id="837654" name="Text Box 34"/>
            <p:cNvSpPr txBox="1">
              <a:spLocks noChangeArrowheads="1"/>
            </p:cNvSpPr>
            <p:nvPr/>
          </p:nvSpPr>
          <p:spPr bwMode="auto">
            <a:xfrm>
              <a:off x="576" y="3115"/>
              <a:ext cx="1767" cy="421"/>
            </a:xfrm>
            <a:prstGeom prst="rect">
              <a:avLst/>
            </a:prstGeom>
            <a:noFill/>
            <a:ln w="9525">
              <a:noFill/>
              <a:miter lim="800000"/>
              <a:headEnd/>
              <a:tailEnd/>
            </a:ln>
          </p:spPr>
          <p:txBody>
            <a:bodyPr>
              <a:spAutoFit/>
            </a:bodyPr>
            <a:lstStyle/>
            <a:p>
              <a:pPr algn="ctr">
                <a:spcBef>
                  <a:spcPct val="50000"/>
                </a:spcBef>
                <a:buClr>
                  <a:schemeClr val="tx1"/>
                </a:buClr>
                <a:buSzPct val="75000"/>
                <a:buFont typeface="Wingdings" pitchFamily="2" charset="2"/>
                <a:buNone/>
              </a:pPr>
              <a:r>
                <a:rPr lang="en-AU" b="1">
                  <a:solidFill>
                    <a:srgbClr val="008000"/>
                  </a:solidFill>
                  <a:latin typeface="Arial Narrow" pitchFamily="34" charset="0"/>
                </a:rPr>
                <a:t>Baseline </a:t>
              </a:r>
              <a:br>
                <a:rPr lang="en-AU" b="1">
                  <a:solidFill>
                    <a:srgbClr val="008000"/>
                  </a:solidFill>
                  <a:latin typeface="Arial Narrow" pitchFamily="34" charset="0"/>
                </a:rPr>
              </a:br>
              <a:r>
                <a:rPr lang="en-AU" b="1">
                  <a:solidFill>
                    <a:srgbClr val="008000"/>
                  </a:solidFill>
                  <a:latin typeface="Arial Narrow" pitchFamily="34" charset="0"/>
                </a:rPr>
                <a:t>oestrogen levels</a:t>
              </a:r>
            </a:p>
          </p:txBody>
        </p:sp>
      </p:grpSp>
      <p:grpSp>
        <p:nvGrpSpPr>
          <p:cNvPr id="20" name="Group 38"/>
          <p:cNvGrpSpPr>
            <a:grpSpLocks/>
          </p:cNvGrpSpPr>
          <p:nvPr/>
        </p:nvGrpSpPr>
        <p:grpSpPr bwMode="auto">
          <a:xfrm>
            <a:off x="2616200" y="2455863"/>
            <a:ext cx="2679700" cy="581025"/>
            <a:chOff x="1754" y="1540"/>
            <a:chExt cx="2169" cy="593"/>
          </a:xfrm>
        </p:grpSpPr>
        <p:grpSp>
          <p:nvGrpSpPr>
            <p:cNvPr id="837648" name="Group 5"/>
            <p:cNvGrpSpPr>
              <a:grpSpLocks/>
            </p:cNvGrpSpPr>
            <p:nvPr/>
          </p:nvGrpSpPr>
          <p:grpSpPr bwMode="auto">
            <a:xfrm>
              <a:off x="1754" y="1540"/>
              <a:ext cx="1067" cy="593"/>
              <a:chOff x="1743" y="1445"/>
              <a:chExt cx="678" cy="419"/>
            </a:xfrm>
          </p:grpSpPr>
          <p:sp>
            <p:nvSpPr>
              <p:cNvPr id="837651" name="Text Box 6"/>
              <p:cNvSpPr txBox="1">
                <a:spLocks noChangeArrowheads="1"/>
              </p:cNvSpPr>
              <p:nvPr/>
            </p:nvSpPr>
            <p:spPr bwMode="auto">
              <a:xfrm>
                <a:off x="1743" y="1445"/>
                <a:ext cx="440" cy="419"/>
              </a:xfrm>
              <a:prstGeom prst="rect">
                <a:avLst/>
              </a:prstGeom>
              <a:noFill/>
              <a:ln w="9525">
                <a:noFill/>
                <a:miter lim="800000"/>
                <a:headEnd/>
                <a:tailEnd/>
              </a:ln>
            </p:spPr>
            <p:txBody>
              <a:bodyPr>
                <a:spAutoFit/>
              </a:bodyPr>
              <a:lstStyle/>
              <a:p>
                <a:pPr>
                  <a:spcBef>
                    <a:spcPct val="50000"/>
                  </a:spcBef>
                </a:pPr>
                <a:r>
                  <a:rPr lang="en-AU" sz="3200">
                    <a:solidFill>
                      <a:srgbClr val="008000"/>
                    </a:solidFill>
                    <a:latin typeface="Calibri" pitchFamily="34" charset="0"/>
                  </a:rPr>
                  <a:t>P</a:t>
                </a:r>
              </a:p>
            </p:txBody>
          </p:sp>
          <p:sp>
            <p:nvSpPr>
              <p:cNvPr id="837652" name="Line 7"/>
              <p:cNvSpPr>
                <a:spLocks noChangeShapeType="1"/>
              </p:cNvSpPr>
              <p:nvPr/>
            </p:nvSpPr>
            <p:spPr bwMode="auto">
              <a:xfrm>
                <a:off x="2020" y="1621"/>
                <a:ext cx="401" cy="2"/>
              </a:xfrm>
              <a:prstGeom prst="line">
                <a:avLst/>
              </a:prstGeom>
              <a:noFill/>
              <a:ln w="28575">
                <a:solidFill>
                  <a:srgbClr val="008000"/>
                </a:solidFill>
                <a:prstDash val="dash"/>
                <a:round/>
                <a:headEnd/>
                <a:tailEnd/>
              </a:ln>
            </p:spPr>
            <p:txBody>
              <a:bodyPr/>
              <a:lstStyle/>
              <a:p>
                <a:endParaRPr lang="en-US"/>
              </a:p>
            </p:txBody>
          </p:sp>
        </p:grpSp>
        <p:sp>
          <p:nvSpPr>
            <p:cNvPr id="837649" name="Line 10"/>
            <p:cNvSpPr>
              <a:spLocks noChangeShapeType="1"/>
            </p:cNvSpPr>
            <p:nvPr/>
          </p:nvSpPr>
          <p:spPr bwMode="auto">
            <a:xfrm flipV="1">
              <a:off x="3258" y="1792"/>
              <a:ext cx="665" cy="0"/>
            </a:xfrm>
            <a:prstGeom prst="line">
              <a:avLst/>
            </a:prstGeom>
            <a:noFill/>
            <a:ln w="28575">
              <a:solidFill>
                <a:srgbClr val="008000"/>
              </a:solidFill>
              <a:prstDash val="dash"/>
              <a:round/>
              <a:headEnd/>
              <a:tailEnd/>
            </a:ln>
          </p:spPr>
          <p:txBody>
            <a:bodyPr/>
            <a:lstStyle/>
            <a:p>
              <a:endParaRPr lang="en-US"/>
            </a:p>
          </p:txBody>
        </p:sp>
        <p:sp>
          <p:nvSpPr>
            <p:cNvPr id="837650" name="Line 36"/>
            <p:cNvSpPr>
              <a:spLocks noChangeShapeType="1"/>
            </p:cNvSpPr>
            <p:nvPr/>
          </p:nvSpPr>
          <p:spPr bwMode="auto">
            <a:xfrm flipV="1">
              <a:off x="2802" y="1790"/>
              <a:ext cx="376" cy="0"/>
            </a:xfrm>
            <a:prstGeom prst="line">
              <a:avLst/>
            </a:prstGeom>
            <a:noFill/>
            <a:ln w="28575">
              <a:solidFill>
                <a:srgbClr val="008000"/>
              </a:solidFill>
              <a:round/>
              <a:headEnd/>
              <a:tailEnd/>
            </a:ln>
          </p:spPr>
          <p:txBody>
            <a:bodyPr/>
            <a:lstStyle/>
            <a:p>
              <a:endParaRPr lang="en-US"/>
            </a:p>
          </p:txBody>
        </p:sp>
      </p:grpSp>
      <p:sp>
        <p:nvSpPr>
          <p:cNvPr id="39" name="Freeform 38"/>
          <p:cNvSpPr/>
          <p:nvPr/>
        </p:nvSpPr>
        <p:spPr>
          <a:xfrm>
            <a:off x="1350963" y="4548188"/>
            <a:ext cx="7624762" cy="2009775"/>
          </a:xfrm>
          <a:custGeom>
            <a:avLst/>
            <a:gdLst>
              <a:gd name="connsiteX0" fmla="*/ 0 w 7540283"/>
              <a:gd name="connsiteY0" fmla="*/ 1725637 h 2009336"/>
              <a:gd name="connsiteX1" fmla="*/ 2700997 w 7540283"/>
              <a:gd name="connsiteY1" fmla="*/ 1725637 h 2009336"/>
              <a:gd name="connsiteX2" fmla="*/ 5261317 w 7540283"/>
              <a:gd name="connsiteY2" fmla="*/ 23446 h 2009336"/>
              <a:gd name="connsiteX3" fmla="*/ 7540283 w 7540283"/>
              <a:gd name="connsiteY3" fmla="*/ 1584960 h 2009336"/>
              <a:gd name="connsiteX4" fmla="*/ 7540283 w 7540283"/>
              <a:gd name="connsiteY4" fmla="*/ 1584960 h 2009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40283" h="2009336">
                <a:moveTo>
                  <a:pt x="0" y="1725637"/>
                </a:moveTo>
                <a:cubicBezTo>
                  <a:pt x="912055" y="1867486"/>
                  <a:pt x="1824111" y="2009336"/>
                  <a:pt x="2700997" y="1725637"/>
                </a:cubicBezTo>
                <a:cubicBezTo>
                  <a:pt x="3577883" y="1441938"/>
                  <a:pt x="4454769" y="46892"/>
                  <a:pt x="5261317" y="23446"/>
                </a:cubicBezTo>
                <a:cubicBezTo>
                  <a:pt x="6067865" y="0"/>
                  <a:pt x="7540283" y="1584960"/>
                  <a:pt x="7540283" y="1584960"/>
                </a:cubicBezTo>
                <a:lnTo>
                  <a:pt x="7540283" y="1584960"/>
                </a:lnTo>
              </a:path>
            </a:pathLst>
          </a:custGeom>
          <a:ln w="25400" cap="sq">
            <a:solidFill>
              <a:srgbClr val="FFC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AU"/>
          </a:p>
        </p:txBody>
      </p:sp>
      <p:sp>
        <p:nvSpPr>
          <p:cNvPr id="51" name="Freeform 50"/>
          <p:cNvSpPr/>
          <p:nvPr/>
        </p:nvSpPr>
        <p:spPr>
          <a:xfrm>
            <a:off x="1350963" y="4391025"/>
            <a:ext cx="7651750" cy="2143125"/>
          </a:xfrm>
          <a:custGeom>
            <a:avLst/>
            <a:gdLst>
              <a:gd name="connsiteX0" fmla="*/ 0 w 7652825"/>
              <a:gd name="connsiteY0" fmla="*/ 1826455 h 2142978"/>
              <a:gd name="connsiteX1" fmla="*/ 1519311 w 7652825"/>
              <a:gd name="connsiteY1" fmla="*/ 1854590 h 2142978"/>
              <a:gd name="connsiteX2" fmla="*/ 2560320 w 7652825"/>
              <a:gd name="connsiteY2" fmla="*/ 96129 h 2142978"/>
              <a:gd name="connsiteX3" fmla="*/ 3334044 w 7652825"/>
              <a:gd name="connsiteY3" fmla="*/ 1277815 h 2142978"/>
              <a:gd name="connsiteX4" fmla="*/ 5219114 w 7652825"/>
              <a:gd name="connsiteY4" fmla="*/ 377483 h 2142978"/>
              <a:gd name="connsiteX5" fmla="*/ 7652825 w 7652825"/>
              <a:gd name="connsiteY5" fmla="*/ 1404424 h 2142978"/>
              <a:gd name="connsiteX6" fmla="*/ 7652825 w 7652825"/>
              <a:gd name="connsiteY6" fmla="*/ 1404424 h 2142978"/>
              <a:gd name="connsiteX7" fmla="*/ 7652825 w 7652825"/>
              <a:gd name="connsiteY7" fmla="*/ 1404424 h 2142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52825" h="2142978">
                <a:moveTo>
                  <a:pt x="0" y="1826455"/>
                </a:moveTo>
                <a:cubicBezTo>
                  <a:pt x="546295" y="1984716"/>
                  <a:pt x="1092591" y="2142978"/>
                  <a:pt x="1519311" y="1854590"/>
                </a:cubicBezTo>
                <a:cubicBezTo>
                  <a:pt x="1946031" y="1566202"/>
                  <a:pt x="2257865" y="192258"/>
                  <a:pt x="2560320" y="96129"/>
                </a:cubicBezTo>
                <a:cubicBezTo>
                  <a:pt x="2862775" y="0"/>
                  <a:pt x="2890912" y="1230923"/>
                  <a:pt x="3334044" y="1277815"/>
                </a:cubicBezTo>
                <a:cubicBezTo>
                  <a:pt x="3777176" y="1324707"/>
                  <a:pt x="4499317" y="356382"/>
                  <a:pt x="5219114" y="377483"/>
                </a:cubicBezTo>
                <a:cubicBezTo>
                  <a:pt x="5938911" y="398585"/>
                  <a:pt x="7652825" y="1404424"/>
                  <a:pt x="7652825" y="1404424"/>
                </a:cubicBezTo>
                <a:lnTo>
                  <a:pt x="7652825" y="1404424"/>
                </a:lnTo>
                <a:lnTo>
                  <a:pt x="7652825" y="1404424"/>
                </a:lnTo>
              </a:path>
            </a:pathLst>
          </a:custGeom>
          <a:ln w="25400">
            <a:solidFill>
              <a:srgbClr val="3366FF"/>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AU"/>
          </a:p>
        </p:txBody>
      </p:sp>
      <p:sp>
        <p:nvSpPr>
          <p:cNvPr id="52" name="Oval 3"/>
          <p:cNvSpPr>
            <a:spLocks noChangeArrowheads="1"/>
          </p:cNvSpPr>
          <p:nvPr/>
        </p:nvSpPr>
        <p:spPr bwMode="auto">
          <a:xfrm>
            <a:off x="3956050" y="1000125"/>
            <a:ext cx="541338" cy="871538"/>
          </a:xfrm>
          <a:prstGeom prst="ellipse">
            <a:avLst/>
          </a:prstGeom>
          <a:noFill/>
          <a:ln w="34925">
            <a:solidFill>
              <a:srgbClr val="3C9698"/>
            </a:solidFill>
            <a:round/>
            <a:headEnd/>
            <a:tailEnd/>
          </a:ln>
        </p:spPr>
        <p:txBody>
          <a:bodyPr wrap="none" anchor="ctr"/>
          <a:lstStyle/>
          <a:p>
            <a:pPr algn="ctr"/>
            <a:endParaRPr lang="en-US" sz="2400">
              <a:solidFill>
                <a:srgbClr val="3E9698"/>
              </a:solidFill>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51"/>
                                        </p:tgtEl>
                                        <p:attrNameLst>
                                          <p:attrName>style.visibility</p:attrName>
                                        </p:attrNameLst>
                                      </p:cBhvr>
                                      <p:to>
                                        <p:strVal val="visible"/>
                                      </p:to>
                                    </p:set>
                                    <p:animEffect transition="in" filter="wipe(left)">
                                      <p:cBhvr>
                                        <p:cTn id="23" dur="2000"/>
                                        <p:tgtEl>
                                          <p:spTgt spid="51"/>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wipe(left)">
                                      <p:cBhvr>
                                        <p:cTn id="32" dur="2000"/>
                                        <p:tgtEl>
                                          <p:spTgt spid="39"/>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wipe(left)">
                                      <p:cBhvr>
                                        <p:cTn id="41" dur="500"/>
                                        <p:tgtEl>
                                          <p:spTgt spid="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left)">
                                      <p:cBhvr>
                                        <p:cTn id="46" dur="500"/>
                                        <p:tgtEl>
                                          <p:spTgt spid="2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3"/>
                                        </p:tgtEl>
                                        <p:attrNameLst>
                                          <p:attrName>style.visibility</p:attrName>
                                        </p:attrNameLst>
                                      </p:cBhvr>
                                      <p:to>
                                        <p:strVal val="visible"/>
                                      </p:to>
                                    </p:set>
                                    <p:animEffect transition="in" filter="wipe(left)">
                                      <p:cBhvr>
                                        <p:cTn id="51" dur="500"/>
                                        <p:tgtEl>
                                          <p:spTgt spid="3"/>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wipe(left)">
                                      <p:cBhvr>
                                        <p:cTn id="56" dur="500"/>
                                        <p:tgtEl>
                                          <p:spTgt spid="9"/>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wipe(left)">
                                      <p:cBhvr>
                                        <p:cTn id="61" dur="500"/>
                                        <p:tgtEl>
                                          <p:spTgt spid="12"/>
                                        </p:tgtEl>
                                      </p:cBhvr>
                                    </p:animEffec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24"/>
                                        </p:tgtEl>
                                        <p:attrNameLst>
                                          <p:attrName>style.visibility</p:attrName>
                                        </p:attrNameLst>
                                      </p:cBhvr>
                                      <p:to>
                                        <p:strVal val="visible"/>
                                      </p:to>
                                    </p:set>
                                  </p:childTnLst>
                                </p:cTn>
                              </p:par>
                              <p:par>
                                <p:cTn id="66" presetID="1" presetClass="entr" presetSubtype="0" fill="hold" grpId="0" nodeType="withEffect">
                                  <p:stCondLst>
                                    <p:cond delay="0"/>
                                  </p:stCondLst>
                                  <p:childTnLst>
                                    <p:set>
                                      <p:cBhvr>
                                        <p:cTn id="67"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24" grpId="0"/>
      <p:bldP spid="5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850" y="1433513"/>
            <a:ext cx="9144000" cy="3921125"/>
          </a:xfrm>
          <a:prstGeom prst="rect">
            <a:avLst/>
          </a:prstGeom>
          <a:noFill/>
        </p:spPr>
        <p:txBody>
          <a:bodyPr>
            <a:spAutoFit/>
          </a:bodyPr>
          <a:lstStyle/>
          <a:p>
            <a:pPr marL="273050"/>
            <a:endParaRPr lang="en-US" sz="3200">
              <a:solidFill>
                <a:srgbClr val="FFCC66"/>
              </a:solidFill>
              <a:effectLst>
                <a:outerShdw blurRad="38100" dist="38100" dir="2700000" algn="tl">
                  <a:srgbClr val="C0C0C0"/>
                </a:outerShdw>
              </a:effectLst>
              <a:cs typeface="Arial" charset="0"/>
            </a:endParaRPr>
          </a:p>
          <a:p>
            <a:pPr lvl="2" indent="-379413">
              <a:lnSpc>
                <a:spcPct val="150000"/>
              </a:lnSpc>
              <a:buSzPct val="85000"/>
            </a:pPr>
            <a:r>
              <a:rPr lang="en-US" sz="2800"/>
              <a:t>	The Peak indicates the optimum fertile time in the cycle and is identified as the last day of slippery sensation at the vulva after developing mucus pattern of variable length.</a:t>
            </a:r>
          </a:p>
          <a:p>
            <a:pPr lvl="2" indent="-379413">
              <a:lnSpc>
                <a:spcPct val="150000"/>
              </a:lnSpc>
              <a:buSzPct val="85000"/>
              <a:buFontTx/>
              <a:buBlip>
                <a:blip r:embed="rId2"/>
              </a:buBlip>
            </a:pPr>
            <a:endParaRPr lang="en-AU" sz="3400"/>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433513"/>
            <a:ext cx="9144000" cy="3455987"/>
          </a:xfrm>
          <a:prstGeom prst="rect">
            <a:avLst/>
          </a:prstGeom>
          <a:noFill/>
        </p:spPr>
        <p:txBody>
          <a:bodyPr>
            <a:spAutoFit/>
          </a:bodyPr>
          <a:lstStyle/>
          <a:p>
            <a:pPr marL="273050">
              <a:defRPr/>
            </a:pPr>
            <a:endParaRPr lang="en-US" sz="3200">
              <a:solidFill>
                <a:srgbClr val="FFCC66"/>
              </a:solidFill>
              <a:effectLst>
                <a:outerShdw blurRad="38100" dist="38100" dir="2700000" algn="tl">
                  <a:srgbClr val="C0C0C0"/>
                </a:outerShdw>
              </a:effectLst>
              <a:cs typeface="Arial" charset="0"/>
            </a:endParaRPr>
          </a:p>
          <a:p>
            <a:pPr lvl="2" indent="-379413">
              <a:lnSpc>
                <a:spcPct val="150000"/>
              </a:lnSpc>
              <a:buSzPct val="85000"/>
              <a:defRPr/>
            </a:pPr>
            <a:r>
              <a:rPr lang="en-US" sz="2400"/>
              <a:t>	Changes in cervical mucus are controlled specifically by changing levels of oestradiol and progesterone during the ovarian cycle.  The woman’s observations of her cervical mucus are in effect a self bioassay of these hormones.</a:t>
            </a:r>
          </a:p>
          <a:p>
            <a:pPr lvl="2" indent="-379413">
              <a:lnSpc>
                <a:spcPct val="150000"/>
              </a:lnSpc>
              <a:buSzPct val="85000"/>
              <a:buFontTx/>
              <a:buBlip>
                <a:blip r:embed="rId2"/>
              </a:buBlip>
              <a:defRPr/>
            </a:pPr>
            <a:endParaRPr lang="en-AU" sz="3000"/>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850" y="1433513"/>
            <a:ext cx="9144000" cy="3322637"/>
          </a:xfrm>
          <a:prstGeom prst="rect">
            <a:avLst/>
          </a:prstGeom>
          <a:noFill/>
        </p:spPr>
        <p:txBody>
          <a:bodyPr>
            <a:spAutoFit/>
          </a:bodyPr>
          <a:lstStyle/>
          <a:p>
            <a:pPr marL="273050"/>
            <a:endParaRPr lang="en-US" sz="3200">
              <a:solidFill>
                <a:srgbClr val="FFCC66"/>
              </a:solidFill>
              <a:effectLst>
                <a:outerShdw blurRad="38100" dist="38100" dir="2700000" algn="tl">
                  <a:srgbClr val="C0C0C0"/>
                </a:outerShdw>
              </a:effectLst>
              <a:cs typeface="Arial" charset="0"/>
            </a:endParaRPr>
          </a:p>
          <a:p>
            <a:pPr lvl="2" indent="-379413">
              <a:lnSpc>
                <a:spcPct val="150000"/>
              </a:lnSpc>
              <a:buSzPct val="85000"/>
            </a:pPr>
            <a:r>
              <a:rPr lang="en-US" sz="2400">
                <a:solidFill>
                  <a:srgbClr val="0000CC"/>
                </a:solidFill>
              </a:rPr>
              <a:t>	</a:t>
            </a:r>
            <a:r>
              <a:rPr lang="en-US" sz="4000">
                <a:solidFill>
                  <a:srgbClr val="0000CC"/>
                </a:solidFill>
              </a:rPr>
              <a:t>The effects of hormonal contraception on cervical mucus crypts.</a:t>
            </a:r>
            <a:endParaRPr lang="en-AU" sz="4000">
              <a:solidFill>
                <a:srgbClr val="0000CC"/>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831850" y="1350963"/>
            <a:ext cx="7283450" cy="4302125"/>
          </a:xfrm>
          <a:prstGeom prst="rect">
            <a:avLst/>
          </a:prstGeom>
          <a:noFill/>
          <a:ln w="9525">
            <a:noFill/>
            <a:miter lim="800000"/>
            <a:headEnd/>
            <a:tailEnd/>
          </a:ln>
        </p:spPr>
        <p:txBody>
          <a:bodyPr>
            <a:spAutoFit/>
          </a:bodyPr>
          <a:lstStyle/>
          <a:p>
            <a:r>
              <a:rPr lang="en-AU" sz="4800">
                <a:solidFill>
                  <a:srgbClr val="0000CC"/>
                </a:solidFill>
                <a:cs typeface="Arial" charset="0"/>
              </a:rPr>
              <a:t>Infertility :</a:t>
            </a:r>
          </a:p>
          <a:p>
            <a:endParaRPr lang="en-AU" sz="4800">
              <a:solidFill>
                <a:srgbClr val="0000CC"/>
              </a:solidFill>
              <a:cs typeface="Arial" charset="0"/>
            </a:endParaRPr>
          </a:p>
          <a:p>
            <a:r>
              <a:rPr lang="en-AU" sz="2800"/>
              <a:t>- </a:t>
            </a:r>
            <a:r>
              <a:rPr lang="en-AU" sz="3600"/>
              <a:t>the inability of a couple to achieve conception after a year of unprotected intercourse, or the inability to carry pregnancies to a live birth.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42753" name="Picture 1" descr="cervix.jpg"/>
          <p:cNvPicPr>
            <a:picLocks noChangeAspect="1"/>
          </p:cNvPicPr>
          <p:nvPr/>
        </p:nvPicPr>
        <p:blipFill>
          <a:blip r:embed="rId2"/>
          <a:srcRect/>
          <a:stretch>
            <a:fillRect/>
          </a:stretch>
        </p:blipFill>
        <p:spPr bwMode="auto">
          <a:xfrm>
            <a:off x="0" y="1571625"/>
            <a:ext cx="4643438" cy="3362325"/>
          </a:xfrm>
          <a:prstGeom prst="rect">
            <a:avLst/>
          </a:prstGeom>
          <a:noFill/>
          <a:ln w="9525">
            <a:noFill/>
            <a:miter lim="800000"/>
            <a:headEnd/>
            <a:tailEnd/>
          </a:ln>
        </p:spPr>
      </p:pic>
      <p:pic>
        <p:nvPicPr>
          <p:cNvPr id="842754" name="Picture 3" descr="cervix pill.jpg"/>
          <p:cNvPicPr>
            <a:picLocks noChangeAspect="1"/>
          </p:cNvPicPr>
          <p:nvPr/>
        </p:nvPicPr>
        <p:blipFill>
          <a:blip r:embed="rId3"/>
          <a:srcRect/>
          <a:stretch>
            <a:fillRect/>
          </a:stretch>
        </p:blipFill>
        <p:spPr bwMode="auto">
          <a:xfrm>
            <a:off x="4506913" y="1571625"/>
            <a:ext cx="4637087" cy="3357563"/>
          </a:xfrm>
          <a:prstGeom prst="rect">
            <a:avLst/>
          </a:prstGeom>
          <a:noFill/>
          <a:ln w="9525">
            <a:noFill/>
            <a:miter lim="800000"/>
            <a:headEnd/>
            <a:tailEnd/>
          </a:ln>
        </p:spPr>
      </p:pic>
      <p:sp>
        <p:nvSpPr>
          <p:cNvPr id="842755" name="Title 1"/>
          <p:cNvSpPr txBox="1">
            <a:spLocks/>
          </p:cNvSpPr>
          <p:nvPr/>
        </p:nvSpPr>
        <p:spPr bwMode="auto">
          <a:xfrm>
            <a:off x="741363" y="466725"/>
            <a:ext cx="7772400" cy="928688"/>
          </a:xfrm>
          <a:prstGeom prst="rect">
            <a:avLst/>
          </a:prstGeom>
          <a:noFill/>
          <a:ln w="9525">
            <a:noFill/>
            <a:miter lim="800000"/>
            <a:headEnd/>
            <a:tailEnd/>
          </a:ln>
        </p:spPr>
        <p:txBody>
          <a:bodyPr/>
          <a:lstStyle/>
          <a:p>
            <a:pPr algn="ctr">
              <a:lnSpc>
                <a:spcPct val="80000"/>
              </a:lnSpc>
            </a:pPr>
            <a:r>
              <a:rPr lang="en-AU" sz="4000">
                <a:solidFill>
                  <a:srgbClr val="0000CC"/>
                </a:solidFill>
              </a:rPr>
              <a:t>Cervical Crypts</a:t>
            </a:r>
            <a:r>
              <a:rPr lang="en-AU" sz="2600">
                <a:solidFill>
                  <a:srgbClr val="0000CC"/>
                </a:solidFill>
                <a:latin typeface="Calibri" pitchFamily="34" charset="0"/>
              </a:rPr>
              <a:t/>
            </a:r>
            <a:br>
              <a:rPr lang="en-AU" sz="2600">
                <a:solidFill>
                  <a:srgbClr val="0000CC"/>
                </a:solidFill>
                <a:latin typeface="Calibri" pitchFamily="34" charset="0"/>
              </a:rPr>
            </a:br>
            <a:endParaRPr lang="en-AU" sz="2600">
              <a:solidFill>
                <a:srgbClr val="0000CC"/>
              </a:solidFill>
              <a:latin typeface="Calibri" pitchFamily="34" charset="0"/>
            </a:endParaRPr>
          </a:p>
        </p:txBody>
      </p:sp>
      <p:sp>
        <p:nvSpPr>
          <p:cNvPr id="842756" name="TextBox 5"/>
          <p:cNvSpPr txBox="1">
            <a:spLocks noChangeArrowheads="1"/>
          </p:cNvSpPr>
          <p:nvPr/>
        </p:nvSpPr>
        <p:spPr bwMode="auto">
          <a:xfrm>
            <a:off x="500063" y="5214938"/>
            <a:ext cx="3571875" cy="762000"/>
          </a:xfrm>
          <a:prstGeom prst="rect">
            <a:avLst/>
          </a:prstGeom>
          <a:noFill/>
          <a:ln w="9525">
            <a:noFill/>
            <a:miter lim="800000"/>
            <a:headEnd/>
            <a:tailEnd/>
          </a:ln>
        </p:spPr>
        <p:txBody>
          <a:bodyPr>
            <a:spAutoFit/>
          </a:bodyPr>
          <a:lstStyle/>
          <a:p>
            <a:r>
              <a:rPr lang="en-AU" sz="2200"/>
              <a:t>No pregnancy,  </a:t>
            </a:r>
          </a:p>
          <a:p>
            <a:r>
              <a:rPr lang="en-AU" sz="2200"/>
              <a:t>no chemical contraception</a:t>
            </a:r>
          </a:p>
        </p:txBody>
      </p:sp>
      <p:sp>
        <p:nvSpPr>
          <p:cNvPr id="842757" name="TextBox 6"/>
          <p:cNvSpPr txBox="1">
            <a:spLocks noChangeArrowheads="1"/>
          </p:cNvSpPr>
          <p:nvPr/>
        </p:nvSpPr>
        <p:spPr bwMode="auto">
          <a:xfrm>
            <a:off x="4857750" y="5286375"/>
            <a:ext cx="4286250" cy="762000"/>
          </a:xfrm>
          <a:prstGeom prst="rect">
            <a:avLst/>
          </a:prstGeom>
          <a:noFill/>
          <a:ln w="9525">
            <a:noFill/>
            <a:miter lim="800000"/>
            <a:headEnd/>
            <a:tailEnd/>
          </a:ln>
        </p:spPr>
        <p:txBody>
          <a:bodyPr>
            <a:spAutoFit/>
          </a:bodyPr>
          <a:lstStyle/>
          <a:p>
            <a:r>
              <a:rPr lang="en-AU" sz="2200"/>
              <a:t>No pregnancy,  </a:t>
            </a:r>
          </a:p>
          <a:p>
            <a:r>
              <a:rPr lang="en-AU" sz="2200"/>
              <a:t>10 years chemical contraception</a:t>
            </a:r>
          </a:p>
        </p:txBody>
      </p:sp>
      <p:sp>
        <p:nvSpPr>
          <p:cNvPr id="842758" name="TextBox 6"/>
          <p:cNvSpPr txBox="1">
            <a:spLocks noChangeArrowheads="1"/>
          </p:cNvSpPr>
          <p:nvPr/>
        </p:nvSpPr>
        <p:spPr bwMode="auto">
          <a:xfrm>
            <a:off x="0" y="6434138"/>
            <a:ext cx="3602038" cy="277812"/>
          </a:xfrm>
          <a:prstGeom prst="rect">
            <a:avLst/>
          </a:prstGeom>
          <a:noFill/>
          <a:ln w="9525">
            <a:noFill/>
            <a:miter lim="800000"/>
            <a:headEnd/>
            <a:tailEnd/>
          </a:ln>
        </p:spPr>
        <p:txBody>
          <a:bodyPr>
            <a:spAutoFit/>
          </a:bodyPr>
          <a:lstStyle/>
          <a:p>
            <a:r>
              <a:rPr lang="en-AU" sz="1200"/>
              <a:t>Per Erik Odeblad</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850" y="1433513"/>
            <a:ext cx="9144000" cy="2227262"/>
          </a:xfrm>
          <a:prstGeom prst="rect">
            <a:avLst/>
          </a:prstGeom>
          <a:noFill/>
        </p:spPr>
        <p:txBody>
          <a:bodyPr>
            <a:spAutoFit/>
          </a:bodyPr>
          <a:lstStyle/>
          <a:p>
            <a:pPr marL="273050"/>
            <a:endParaRPr lang="en-US" sz="3200">
              <a:solidFill>
                <a:srgbClr val="FFCC66"/>
              </a:solidFill>
              <a:effectLst>
                <a:outerShdw blurRad="38100" dist="38100" dir="2700000" algn="tl">
                  <a:srgbClr val="C0C0C0"/>
                </a:outerShdw>
              </a:effectLst>
              <a:cs typeface="Arial" charset="0"/>
            </a:endParaRPr>
          </a:p>
          <a:p>
            <a:pPr lvl="2" indent="-379413">
              <a:lnSpc>
                <a:spcPct val="150000"/>
              </a:lnSpc>
              <a:buSzPct val="85000"/>
            </a:pPr>
            <a:r>
              <a:rPr lang="en-US" sz="2400">
                <a:solidFill>
                  <a:srgbClr val="0000CC"/>
                </a:solidFill>
              </a:rPr>
              <a:t>	</a:t>
            </a:r>
            <a:r>
              <a:rPr lang="en-US" sz="3600">
                <a:solidFill>
                  <a:srgbClr val="0000CC"/>
                </a:solidFill>
              </a:rPr>
              <a:t>Billings Ovulation Method</a:t>
            </a:r>
            <a:r>
              <a:rPr lang="en-AU" sz="3600">
                <a:solidFill>
                  <a:srgbClr val="0000CC"/>
                </a:solidFill>
                <a:cs typeface="Arial" charset="0"/>
              </a:rPr>
              <a:t>™</a:t>
            </a:r>
            <a:r>
              <a:rPr lang="en-US" sz="3600">
                <a:solidFill>
                  <a:srgbClr val="0000CC"/>
                </a:solidFill>
              </a:rPr>
              <a:t> Rules for achieving pregnancy and rationale.</a:t>
            </a:r>
            <a:endParaRPr lang="en-AU" sz="3600">
              <a:solidFill>
                <a:srgbClr val="0000CC"/>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0850" y="609600"/>
            <a:ext cx="9144000" cy="6248400"/>
          </a:xfrm>
          <a:prstGeom prst="rect">
            <a:avLst/>
          </a:prstGeom>
          <a:noFill/>
        </p:spPr>
        <p:txBody>
          <a:bodyPr>
            <a:spAutoFit/>
          </a:bodyPr>
          <a:lstStyle/>
          <a:p>
            <a:pPr marL="273050">
              <a:defRPr/>
            </a:pPr>
            <a:endParaRPr lang="en-US" sz="3200" dirty="0">
              <a:solidFill>
                <a:srgbClr val="FFCC66"/>
              </a:solidFill>
              <a:effectLst>
                <a:outerShdw blurRad="38100" dist="38100" dir="2700000" algn="tl">
                  <a:srgbClr val="C0C0C0"/>
                </a:outerShdw>
              </a:effectLst>
              <a:cs typeface="Arial" charset="0"/>
            </a:endParaRPr>
          </a:p>
          <a:p>
            <a:pPr lvl="2" indent="-379413">
              <a:lnSpc>
                <a:spcPct val="150000"/>
              </a:lnSpc>
              <a:buSzPct val="85000"/>
              <a:defRPr/>
            </a:pPr>
            <a:r>
              <a:rPr lang="en-US" sz="2400" dirty="0"/>
              <a:t>	</a:t>
            </a:r>
            <a:r>
              <a:rPr lang="en-US" sz="2400" b="1" dirty="0"/>
              <a:t>Couples encouraged to have intercourse on alternate nights during the Basic Infertile Pattern.</a:t>
            </a:r>
          </a:p>
          <a:p>
            <a:pPr lvl="2" indent="-379413">
              <a:lnSpc>
                <a:spcPct val="150000"/>
              </a:lnSpc>
              <a:buSzPct val="85000"/>
              <a:defRPr/>
            </a:pPr>
            <a:r>
              <a:rPr lang="en-US" sz="2400" dirty="0"/>
              <a:t>	</a:t>
            </a:r>
          </a:p>
          <a:p>
            <a:pPr lvl="2" indent="-379413">
              <a:lnSpc>
                <a:spcPct val="150000"/>
              </a:lnSpc>
              <a:buSzPct val="85000"/>
              <a:defRPr/>
            </a:pPr>
            <a:r>
              <a:rPr lang="en-US" sz="2200" i="1" dirty="0"/>
              <a:t>	Rationale</a:t>
            </a:r>
            <a:r>
              <a:rPr lang="en-US" sz="2200" dirty="0"/>
              <a:t>: </a:t>
            </a:r>
          </a:p>
          <a:p>
            <a:pPr marL="1600200" lvl="3" indent="-228600">
              <a:lnSpc>
                <a:spcPct val="150000"/>
              </a:lnSpc>
              <a:buSzPct val="85000"/>
              <a:buFontTx/>
              <a:buBlip>
                <a:blip r:embed="rId2"/>
              </a:buBlip>
              <a:defRPr/>
            </a:pPr>
            <a:r>
              <a:rPr lang="en-US" sz="2200" dirty="0"/>
              <a:t>The women needs to be upright during the day in order to observe the cervical mucus symptom of that day.</a:t>
            </a:r>
          </a:p>
          <a:p>
            <a:pPr marL="1600200" lvl="3" indent="-228600">
              <a:lnSpc>
                <a:spcPct val="150000"/>
              </a:lnSpc>
              <a:buSzPct val="85000"/>
              <a:buFontTx/>
              <a:buBlip>
                <a:blip r:embed="rId2"/>
              </a:buBlip>
              <a:defRPr/>
            </a:pPr>
            <a:r>
              <a:rPr lang="en-US" sz="2200" dirty="0"/>
              <a:t>The use of alternate nights allows seminal fluid to leave the body the next day.  Observations throughout the following day enable her to observe her cervical mucus symptom afresh .</a:t>
            </a:r>
          </a:p>
          <a:p>
            <a:pPr marL="1600200" lvl="3" indent="-228600">
              <a:lnSpc>
                <a:spcPct val="150000"/>
              </a:lnSpc>
              <a:buSzPct val="85000"/>
              <a:buFontTx/>
              <a:buChar char="•"/>
              <a:defRPr/>
            </a:pPr>
            <a:endParaRPr lang="en-AU" sz="2200" dirty="0"/>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0850" y="609600"/>
            <a:ext cx="9144000" cy="5878513"/>
          </a:xfrm>
          <a:prstGeom prst="rect">
            <a:avLst/>
          </a:prstGeom>
          <a:noFill/>
        </p:spPr>
        <p:txBody>
          <a:bodyPr>
            <a:spAutoFit/>
          </a:bodyPr>
          <a:lstStyle/>
          <a:p>
            <a:pPr marL="273050">
              <a:defRPr/>
            </a:pPr>
            <a:endParaRPr lang="en-US" sz="3200" dirty="0">
              <a:solidFill>
                <a:srgbClr val="FFCC66"/>
              </a:solidFill>
              <a:effectLst>
                <a:outerShdw blurRad="38100" dist="38100" dir="2700000" algn="tl">
                  <a:srgbClr val="C0C0C0"/>
                </a:outerShdw>
              </a:effectLst>
              <a:cs typeface="Arial" charset="0"/>
            </a:endParaRPr>
          </a:p>
          <a:p>
            <a:pPr lvl="2" indent="-379413">
              <a:lnSpc>
                <a:spcPct val="150000"/>
              </a:lnSpc>
              <a:buSzPct val="85000"/>
              <a:defRPr/>
            </a:pPr>
            <a:r>
              <a:rPr lang="en-US" sz="2400" dirty="0"/>
              <a:t>	</a:t>
            </a:r>
            <a:r>
              <a:rPr lang="en-US" sz="2400" b="1" dirty="0"/>
              <a:t>Couples advised to abstain from intercourse at the first sign of change in the cervical mucus symptom and to recommence intercourse at the onset of the development of the slippery sensation and for one or two days afterwards.</a:t>
            </a:r>
          </a:p>
          <a:p>
            <a:pPr lvl="2" indent="-379413">
              <a:lnSpc>
                <a:spcPct val="150000"/>
              </a:lnSpc>
              <a:buSzPct val="85000"/>
              <a:defRPr/>
            </a:pPr>
            <a:r>
              <a:rPr lang="en-US" sz="2400" dirty="0"/>
              <a:t>	</a:t>
            </a:r>
          </a:p>
          <a:p>
            <a:pPr lvl="2" indent="-379413">
              <a:lnSpc>
                <a:spcPct val="150000"/>
              </a:lnSpc>
              <a:buSzPct val="85000"/>
              <a:defRPr/>
            </a:pPr>
            <a:r>
              <a:rPr lang="en-US" sz="2200" i="1" dirty="0"/>
              <a:t>	Rationale</a:t>
            </a:r>
            <a:r>
              <a:rPr lang="en-US" sz="2200" dirty="0"/>
              <a:t>: </a:t>
            </a:r>
          </a:p>
          <a:p>
            <a:pPr marL="1600200" lvl="3" indent="-228600">
              <a:lnSpc>
                <a:spcPct val="150000"/>
              </a:lnSpc>
              <a:buSzPct val="85000"/>
              <a:buFontTx/>
              <a:buBlip>
                <a:blip r:embed="rId2"/>
              </a:buBlip>
              <a:defRPr/>
            </a:pPr>
            <a:r>
              <a:rPr lang="en-US" sz="2200" dirty="0"/>
              <a:t>This allows the couple to identify the Peak day of fertility.  Initial abstinence at the beginning of the fertile stage allows for sperm maturation.</a:t>
            </a:r>
            <a:endParaRPr lang="en-AU" sz="2200" dirty="0"/>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504825"/>
            <a:ext cx="9144000" cy="1127125"/>
          </a:xfrm>
          <a:prstGeom prst="rect">
            <a:avLst/>
          </a:prstGeom>
          <a:noFill/>
        </p:spPr>
        <p:txBody>
          <a:bodyPr>
            <a:spAutoFit/>
          </a:bodyPr>
          <a:lstStyle/>
          <a:p>
            <a:pPr marL="273050">
              <a:defRPr/>
            </a:pPr>
            <a:endParaRPr lang="en-US" sz="3200">
              <a:solidFill>
                <a:srgbClr val="FFCC66"/>
              </a:solidFill>
              <a:effectLst>
                <a:outerShdw blurRad="38100" dist="38100" dir="2700000" algn="tl">
                  <a:srgbClr val="C0C0C0"/>
                </a:outerShdw>
              </a:effectLst>
              <a:cs typeface="Arial" charset="0"/>
            </a:endParaRPr>
          </a:p>
          <a:p>
            <a:pPr lvl="2" indent="-379413">
              <a:lnSpc>
                <a:spcPct val="150000"/>
              </a:lnSpc>
              <a:buSzPct val="85000"/>
              <a:defRPr/>
            </a:pPr>
            <a:r>
              <a:rPr lang="en-US" sz="2400"/>
              <a:t>	</a:t>
            </a:r>
            <a:endParaRPr lang="en-US" sz="1600"/>
          </a:p>
        </p:txBody>
      </p:sp>
      <p:sp>
        <p:nvSpPr>
          <p:cNvPr id="3" name="TextBox 1"/>
          <p:cNvSpPr txBox="1"/>
          <p:nvPr/>
        </p:nvSpPr>
        <p:spPr>
          <a:xfrm>
            <a:off x="-328613" y="557213"/>
            <a:ext cx="9144001" cy="5710237"/>
          </a:xfrm>
          <a:prstGeom prst="rect">
            <a:avLst/>
          </a:prstGeom>
          <a:noFill/>
        </p:spPr>
        <p:txBody>
          <a:bodyPr>
            <a:spAutoFit/>
          </a:bodyPr>
          <a:lstStyle/>
          <a:p>
            <a:pPr marL="273050"/>
            <a:endParaRPr lang="en-US" sz="3200">
              <a:solidFill>
                <a:srgbClr val="FFCC66"/>
              </a:solidFill>
              <a:effectLst>
                <a:outerShdw blurRad="38100" dist="38100" dir="2700000" algn="tl">
                  <a:srgbClr val="C0C0C0"/>
                </a:outerShdw>
              </a:effectLst>
              <a:cs typeface="Arial" charset="0"/>
            </a:endParaRPr>
          </a:p>
          <a:p>
            <a:pPr lvl="2" indent="-379413">
              <a:lnSpc>
                <a:spcPct val="150000"/>
              </a:lnSpc>
              <a:buSzPct val="85000"/>
            </a:pPr>
            <a:r>
              <a:rPr lang="en-US" sz="2800"/>
              <a:t>	Professor Brown’s research has validated the normal patterns of cervical mucus in women from menarche to menopause.  This includes the breastfeeding women and women post hormonal contraception.  Teachers of the Billings Ovulation Method</a:t>
            </a:r>
            <a:r>
              <a:rPr lang="en-AU" sz="2800">
                <a:cs typeface="Arial" charset="0"/>
              </a:rPr>
              <a:t>™</a:t>
            </a:r>
            <a:r>
              <a:rPr lang="en-US" sz="2800"/>
              <a:t> are trained to initiate medical referral in the presence of a chart not consistent with her age and history.</a:t>
            </a:r>
            <a:endParaRPr lang="en-AU" sz="3400"/>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6306" name="Rectangle 2"/>
          <p:cNvSpPr>
            <a:spLocks noGrp="1"/>
          </p:cNvSpPr>
          <p:nvPr>
            <p:ph type="title" idx="4294967295"/>
          </p:nvPr>
        </p:nvSpPr>
        <p:spPr/>
        <p:txBody>
          <a:bodyPr/>
          <a:lstStyle/>
          <a:p>
            <a:r>
              <a:rPr lang="en-US" smtClean="0">
                <a:solidFill>
                  <a:srgbClr val="0000CC"/>
                </a:solidFill>
              </a:rPr>
              <a:t>Benefit of BOM</a:t>
            </a:r>
          </a:p>
        </p:txBody>
      </p:sp>
      <p:sp>
        <p:nvSpPr>
          <p:cNvPr id="866307" name="Rectangle 3"/>
          <p:cNvSpPr>
            <a:spLocks noGrp="1"/>
          </p:cNvSpPr>
          <p:nvPr>
            <p:ph type="body" idx="4294967295"/>
          </p:nvPr>
        </p:nvSpPr>
        <p:spPr/>
        <p:txBody>
          <a:bodyPr/>
          <a:lstStyle/>
          <a:p>
            <a:r>
              <a:rPr lang="en-US" smtClean="0"/>
              <a:t>This timely referral can initiate earlier management of women who are not ovulating</a:t>
            </a:r>
          </a:p>
          <a:p>
            <a:endParaRPr lang="en-US" smtClean="0"/>
          </a:p>
          <a:p>
            <a:endParaRPr lang="en-US" smtClean="0"/>
          </a:p>
          <a:p>
            <a:r>
              <a:rPr lang="en-US" smtClean="0"/>
              <a:t>Failure to ovulate regularly may be a marker of a generalised endocrinopathy</a:t>
            </a: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48897" name="Rectangle 2"/>
          <p:cNvSpPr>
            <a:spLocks noChangeArrowheads="1"/>
          </p:cNvSpPr>
          <p:nvPr/>
        </p:nvSpPr>
        <p:spPr bwMode="auto">
          <a:xfrm>
            <a:off x="4221163" y="5624513"/>
            <a:ext cx="900112" cy="739775"/>
          </a:xfrm>
          <a:prstGeom prst="rect">
            <a:avLst/>
          </a:prstGeom>
          <a:noFill/>
          <a:ln w="9525">
            <a:solidFill>
              <a:schemeClr val="tx1"/>
            </a:solidFill>
            <a:miter lim="800000"/>
            <a:headEnd/>
            <a:tailEnd/>
          </a:ln>
        </p:spPr>
        <p:txBody>
          <a:bodyPr wrap="none" anchor="ctr"/>
          <a:lstStyle/>
          <a:p>
            <a:endParaRPr lang="en-US"/>
          </a:p>
        </p:txBody>
      </p:sp>
      <p:sp>
        <p:nvSpPr>
          <p:cNvPr id="848898" name="Oval 3"/>
          <p:cNvSpPr>
            <a:spLocks noChangeArrowheads="1"/>
          </p:cNvSpPr>
          <p:nvPr/>
        </p:nvSpPr>
        <p:spPr bwMode="auto">
          <a:xfrm>
            <a:off x="744538" y="0"/>
            <a:ext cx="2686050" cy="1968500"/>
          </a:xfrm>
          <a:prstGeom prst="ellipse">
            <a:avLst/>
          </a:prstGeom>
          <a:noFill/>
          <a:ln w="9525">
            <a:solidFill>
              <a:schemeClr val="tx1"/>
            </a:solidFill>
            <a:round/>
            <a:headEnd/>
            <a:tailEnd/>
          </a:ln>
        </p:spPr>
        <p:txBody>
          <a:bodyPr wrap="none" anchor="ctr"/>
          <a:lstStyle/>
          <a:p>
            <a:endParaRPr lang="en-US"/>
          </a:p>
        </p:txBody>
      </p:sp>
      <p:sp>
        <p:nvSpPr>
          <p:cNvPr id="848899" name="Text Box 4"/>
          <p:cNvSpPr txBox="1">
            <a:spLocks noChangeArrowheads="1"/>
          </p:cNvSpPr>
          <p:nvPr/>
        </p:nvSpPr>
        <p:spPr bwMode="auto">
          <a:xfrm>
            <a:off x="1238250" y="280988"/>
            <a:ext cx="1968500" cy="1192212"/>
          </a:xfrm>
          <a:prstGeom prst="rect">
            <a:avLst/>
          </a:prstGeom>
          <a:noFill/>
          <a:ln w="9525">
            <a:noFill/>
            <a:miter lim="800000"/>
            <a:headEnd/>
            <a:tailEnd/>
          </a:ln>
        </p:spPr>
        <p:txBody>
          <a:bodyPr>
            <a:spAutoFit/>
          </a:bodyPr>
          <a:lstStyle/>
          <a:p>
            <a:pPr>
              <a:spcBef>
                <a:spcPct val="50000"/>
              </a:spcBef>
            </a:pPr>
            <a:r>
              <a:rPr lang="en-US" b="1"/>
              <a:t>Emotional</a:t>
            </a:r>
          </a:p>
          <a:p>
            <a:pPr>
              <a:spcBef>
                <a:spcPct val="50000"/>
              </a:spcBef>
            </a:pPr>
            <a:r>
              <a:rPr lang="en-US" b="1"/>
              <a:t>Stress</a:t>
            </a:r>
          </a:p>
          <a:p>
            <a:pPr>
              <a:spcBef>
                <a:spcPct val="50000"/>
              </a:spcBef>
            </a:pPr>
            <a:r>
              <a:rPr lang="en-US" b="1"/>
              <a:t>Eating disorder</a:t>
            </a:r>
          </a:p>
        </p:txBody>
      </p:sp>
      <p:sp>
        <p:nvSpPr>
          <p:cNvPr id="848900" name="Oval 5"/>
          <p:cNvSpPr>
            <a:spLocks noChangeArrowheads="1"/>
          </p:cNvSpPr>
          <p:nvPr/>
        </p:nvSpPr>
        <p:spPr bwMode="auto">
          <a:xfrm>
            <a:off x="6053138" y="0"/>
            <a:ext cx="2686050" cy="1968500"/>
          </a:xfrm>
          <a:prstGeom prst="ellipse">
            <a:avLst/>
          </a:prstGeom>
          <a:noFill/>
          <a:ln w="9525">
            <a:solidFill>
              <a:schemeClr val="tx1"/>
            </a:solidFill>
            <a:round/>
            <a:headEnd/>
            <a:tailEnd/>
          </a:ln>
        </p:spPr>
        <p:txBody>
          <a:bodyPr wrap="none" anchor="ctr"/>
          <a:lstStyle/>
          <a:p>
            <a:endParaRPr lang="en-US"/>
          </a:p>
        </p:txBody>
      </p:sp>
      <p:sp>
        <p:nvSpPr>
          <p:cNvPr id="848901" name="Text Box 6"/>
          <p:cNvSpPr txBox="1">
            <a:spLocks noChangeArrowheads="1"/>
          </p:cNvSpPr>
          <p:nvPr/>
        </p:nvSpPr>
        <p:spPr bwMode="auto">
          <a:xfrm>
            <a:off x="6573838" y="228600"/>
            <a:ext cx="1968500" cy="1604963"/>
          </a:xfrm>
          <a:prstGeom prst="rect">
            <a:avLst/>
          </a:prstGeom>
          <a:noFill/>
          <a:ln w="9525">
            <a:noFill/>
            <a:miter lim="800000"/>
            <a:headEnd/>
            <a:tailEnd/>
          </a:ln>
        </p:spPr>
        <p:txBody>
          <a:bodyPr>
            <a:spAutoFit/>
          </a:bodyPr>
          <a:lstStyle/>
          <a:p>
            <a:pPr>
              <a:spcBef>
                <a:spcPct val="50000"/>
              </a:spcBef>
            </a:pPr>
            <a:r>
              <a:rPr lang="en-US" b="1"/>
              <a:t>Environmental</a:t>
            </a:r>
          </a:p>
          <a:p>
            <a:pPr>
              <a:spcBef>
                <a:spcPct val="50000"/>
              </a:spcBef>
            </a:pPr>
            <a:r>
              <a:rPr lang="en-US" b="1"/>
              <a:t>Nutrition</a:t>
            </a:r>
          </a:p>
          <a:p>
            <a:pPr>
              <a:spcBef>
                <a:spcPct val="50000"/>
              </a:spcBef>
            </a:pPr>
            <a:r>
              <a:rPr lang="en-US" b="1"/>
              <a:t>Exercise</a:t>
            </a:r>
          </a:p>
          <a:p>
            <a:pPr>
              <a:spcBef>
                <a:spcPct val="50000"/>
              </a:spcBef>
            </a:pPr>
            <a:r>
              <a:rPr lang="en-US" b="1"/>
              <a:t>Drugs</a:t>
            </a:r>
          </a:p>
        </p:txBody>
      </p:sp>
      <p:sp>
        <p:nvSpPr>
          <p:cNvPr id="848902" name="Line 7"/>
          <p:cNvSpPr>
            <a:spLocks noChangeShapeType="1"/>
          </p:cNvSpPr>
          <p:nvPr/>
        </p:nvSpPr>
        <p:spPr bwMode="auto">
          <a:xfrm>
            <a:off x="3278188" y="534988"/>
            <a:ext cx="465137" cy="323850"/>
          </a:xfrm>
          <a:prstGeom prst="line">
            <a:avLst/>
          </a:prstGeom>
          <a:noFill/>
          <a:ln w="9525">
            <a:solidFill>
              <a:schemeClr val="tx1"/>
            </a:solidFill>
            <a:round/>
            <a:headEnd/>
            <a:tailEnd/>
          </a:ln>
        </p:spPr>
        <p:txBody>
          <a:bodyPr/>
          <a:lstStyle/>
          <a:p>
            <a:endParaRPr lang="en-US"/>
          </a:p>
        </p:txBody>
      </p:sp>
      <p:sp>
        <p:nvSpPr>
          <p:cNvPr id="848903" name="Line 8"/>
          <p:cNvSpPr>
            <a:spLocks noChangeShapeType="1"/>
          </p:cNvSpPr>
          <p:nvPr/>
        </p:nvSpPr>
        <p:spPr bwMode="auto">
          <a:xfrm flipH="1">
            <a:off x="5684838" y="673100"/>
            <a:ext cx="434975" cy="282575"/>
          </a:xfrm>
          <a:prstGeom prst="line">
            <a:avLst/>
          </a:prstGeom>
          <a:noFill/>
          <a:ln w="9525">
            <a:solidFill>
              <a:schemeClr val="tx1"/>
            </a:solidFill>
            <a:round/>
            <a:headEnd/>
            <a:tailEnd/>
          </a:ln>
        </p:spPr>
        <p:txBody>
          <a:bodyPr/>
          <a:lstStyle/>
          <a:p>
            <a:endParaRPr lang="en-US"/>
          </a:p>
        </p:txBody>
      </p:sp>
      <p:sp>
        <p:nvSpPr>
          <p:cNvPr id="848904" name="Text Box 9"/>
          <p:cNvSpPr txBox="1">
            <a:spLocks noChangeArrowheads="1"/>
          </p:cNvSpPr>
          <p:nvPr/>
        </p:nvSpPr>
        <p:spPr bwMode="auto">
          <a:xfrm>
            <a:off x="3840163" y="773113"/>
            <a:ext cx="1812925" cy="366712"/>
          </a:xfrm>
          <a:prstGeom prst="rect">
            <a:avLst/>
          </a:prstGeom>
          <a:noFill/>
          <a:ln w="9525">
            <a:noFill/>
            <a:miter lim="800000"/>
            <a:headEnd/>
            <a:tailEnd/>
          </a:ln>
        </p:spPr>
        <p:txBody>
          <a:bodyPr>
            <a:spAutoFit/>
          </a:bodyPr>
          <a:lstStyle/>
          <a:p>
            <a:pPr>
              <a:spcBef>
                <a:spcPct val="50000"/>
              </a:spcBef>
            </a:pPr>
            <a:r>
              <a:rPr lang="en-US" b="1"/>
              <a:t>Hypothalamus</a:t>
            </a:r>
          </a:p>
        </p:txBody>
      </p:sp>
      <p:sp>
        <p:nvSpPr>
          <p:cNvPr id="848905" name="Line 10"/>
          <p:cNvSpPr>
            <a:spLocks noChangeShapeType="1"/>
          </p:cNvSpPr>
          <p:nvPr/>
        </p:nvSpPr>
        <p:spPr bwMode="auto">
          <a:xfrm>
            <a:off x="4699000" y="1181100"/>
            <a:ext cx="0" cy="407988"/>
          </a:xfrm>
          <a:prstGeom prst="line">
            <a:avLst/>
          </a:prstGeom>
          <a:noFill/>
          <a:ln w="9525">
            <a:solidFill>
              <a:schemeClr val="tx1"/>
            </a:solidFill>
            <a:round/>
            <a:headEnd/>
            <a:tailEnd/>
          </a:ln>
        </p:spPr>
        <p:txBody>
          <a:bodyPr/>
          <a:lstStyle/>
          <a:p>
            <a:endParaRPr lang="en-US"/>
          </a:p>
        </p:txBody>
      </p:sp>
      <p:sp>
        <p:nvSpPr>
          <p:cNvPr id="848906" name="Text Box 11"/>
          <p:cNvSpPr txBox="1">
            <a:spLocks noChangeArrowheads="1"/>
          </p:cNvSpPr>
          <p:nvPr/>
        </p:nvSpPr>
        <p:spPr bwMode="auto">
          <a:xfrm>
            <a:off x="4210050" y="1538288"/>
            <a:ext cx="1743075" cy="366712"/>
          </a:xfrm>
          <a:prstGeom prst="rect">
            <a:avLst/>
          </a:prstGeom>
          <a:noFill/>
          <a:ln w="9525">
            <a:noFill/>
            <a:miter lim="800000"/>
            <a:headEnd/>
            <a:tailEnd/>
          </a:ln>
        </p:spPr>
        <p:txBody>
          <a:bodyPr>
            <a:spAutoFit/>
          </a:bodyPr>
          <a:lstStyle/>
          <a:p>
            <a:pPr>
              <a:spcBef>
                <a:spcPct val="50000"/>
              </a:spcBef>
            </a:pPr>
            <a:r>
              <a:rPr lang="en-US" b="1"/>
              <a:t>Pituitary</a:t>
            </a:r>
          </a:p>
        </p:txBody>
      </p:sp>
      <p:sp>
        <p:nvSpPr>
          <p:cNvPr id="848907" name="Line 12"/>
          <p:cNvSpPr>
            <a:spLocks noChangeShapeType="1"/>
          </p:cNvSpPr>
          <p:nvPr/>
        </p:nvSpPr>
        <p:spPr bwMode="auto">
          <a:xfrm>
            <a:off x="4684713" y="1857375"/>
            <a:ext cx="0" cy="422275"/>
          </a:xfrm>
          <a:prstGeom prst="line">
            <a:avLst/>
          </a:prstGeom>
          <a:noFill/>
          <a:ln w="9525">
            <a:solidFill>
              <a:schemeClr val="tx1"/>
            </a:solidFill>
            <a:round/>
            <a:headEnd/>
            <a:tailEnd/>
          </a:ln>
        </p:spPr>
        <p:txBody>
          <a:bodyPr/>
          <a:lstStyle/>
          <a:p>
            <a:endParaRPr lang="en-US"/>
          </a:p>
        </p:txBody>
      </p:sp>
      <p:sp>
        <p:nvSpPr>
          <p:cNvPr id="848908" name="Text Box 13"/>
          <p:cNvSpPr txBox="1">
            <a:spLocks noChangeArrowheads="1"/>
          </p:cNvSpPr>
          <p:nvPr/>
        </p:nvSpPr>
        <p:spPr bwMode="auto">
          <a:xfrm>
            <a:off x="4132263" y="2274888"/>
            <a:ext cx="1743075" cy="366712"/>
          </a:xfrm>
          <a:prstGeom prst="rect">
            <a:avLst/>
          </a:prstGeom>
          <a:noFill/>
          <a:ln w="9525">
            <a:noFill/>
            <a:miter lim="800000"/>
            <a:headEnd/>
            <a:tailEnd/>
          </a:ln>
        </p:spPr>
        <p:txBody>
          <a:bodyPr>
            <a:spAutoFit/>
          </a:bodyPr>
          <a:lstStyle/>
          <a:p>
            <a:pPr>
              <a:spcBef>
                <a:spcPct val="50000"/>
              </a:spcBef>
            </a:pPr>
            <a:r>
              <a:rPr lang="en-US" b="1"/>
              <a:t>Thyroid</a:t>
            </a:r>
          </a:p>
        </p:txBody>
      </p:sp>
      <p:sp>
        <p:nvSpPr>
          <p:cNvPr id="848909" name="Line 14"/>
          <p:cNvSpPr>
            <a:spLocks noChangeShapeType="1"/>
          </p:cNvSpPr>
          <p:nvPr/>
        </p:nvSpPr>
        <p:spPr bwMode="auto">
          <a:xfrm>
            <a:off x="4672013" y="2644775"/>
            <a:ext cx="0" cy="309563"/>
          </a:xfrm>
          <a:prstGeom prst="line">
            <a:avLst/>
          </a:prstGeom>
          <a:noFill/>
          <a:ln w="9525">
            <a:solidFill>
              <a:schemeClr val="tx1"/>
            </a:solidFill>
            <a:round/>
            <a:headEnd/>
            <a:tailEnd/>
          </a:ln>
        </p:spPr>
        <p:txBody>
          <a:bodyPr/>
          <a:lstStyle/>
          <a:p>
            <a:endParaRPr lang="en-US"/>
          </a:p>
        </p:txBody>
      </p:sp>
      <p:sp>
        <p:nvSpPr>
          <p:cNvPr id="848910" name="Text Box 15"/>
          <p:cNvSpPr txBox="1">
            <a:spLocks noChangeArrowheads="1"/>
          </p:cNvSpPr>
          <p:nvPr/>
        </p:nvSpPr>
        <p:spPr bwMode="auto">
          <a:xfrm>
            <a:off x="4178300" y="3040063"/>
            <a:ext cx="1743075" cy="366712"/>
          </a:xfrm>
          <a:prstGeom prst="rect">
            <a:avLst/>
          </a:prstGeom>
          <a:noFill/>
          <a:ln w="9525">
            <a:noFill/>
            <a:miter lim="800000"/>
            <a:headEnd/>
            <a:tailEnd/>
          </a:ln>
        </p:spPr>
        <p:txBody>
          <a:bodyPr>
            <a:spAutoFit/>
          </a:bodyPr>
          <a:lstStyle/>
          <a:p>
            <a:pPr>
              <a:spcBef>
                <a:spcPct val="50000"/>
              </a:spcBef>
            </a:pPr>
            <a:r>
              <a:rPr lang="en-US" b="1"/>
              <a:t>Adrenal</a:t>
            </a:r>
          </a:p>
        </p:txBody>
      </p:sp>
      <p:sp>
        <p:nvSpPr>
          <p:cNvPr id="848911" name="Line 16"/>
          <p:cNvSpPr>
            <a:spLocks noChangeShapeType="1"/>
          </p:cNvSpPr>
          <p:nvPr/>
        </p:nvSpPr>
        <p:spPr bwMode="auto">
          <a:xfrm>
            <a:off x="4670425" y="3376613"/>
            <a:ext cx="0" cy="407987"/>
          </a:xfrm>
          <a:prstGeom prst="line">
            <a:avLst/>
          </a:prstGeom>
          <a:noFill/>
          <a:ln w="9525">
            <a:solidFill>
              <a:schemeClr val="tx1"/>
            </a:solidFill>
            <a:round/>
            <a:headEnd/>
            <a:tailEnd/>
          </a:ln>
        </p:spPr>
        <p:txBody>
          <a:bodyPr/>
          <a:lstStyle/>
          <a:p>
            <a:endParaRPr lang="en-US"/>
          </a:p>
        </p:txBody>
      </p:sp>
      <p:sp>
        <p:nvSpPr>
          <p:cNvPr id="848912" name="AutoShape 17"/>
          <p:cNvSpPr>
            <a:spLocks noChangeArrowheads="1"/>
          </p:cNvSpPr>
          <p:nvPr/>
        </p:nvSpPr>
        <p:spPr bwMode="auto">
          <a:xfrm>
            <a:off x="3813175" y="3827463"/>
            <a:ext cx="1658938" cy="801687"/>
          </a:xfrm>
          <a:prstGeom prst="triangle">
            <a:avLst>
              <a:gd name="adj" fmla="val 50000"/>
            </a:avLst>
          </a:prstGeom>
          <a:noFill/>
          <a:ln w="9525">
            <a:solidFill>
              <a:schemeClr val="tx1"/>
            </a:solidFill>
            <a:miter lim="800000"/>
            <a:headEnd/>
            <a:tailEnd/>
          </a:ln>
        </p:spPr>
        <p:txBody>
          <a:bodyPr wrap="none" anchor="ctr"/>
          <a:lstStyle/>
          <a:p>
            <a:endParaRPr lang="en-US"/>
          </a:p>
        </p:txBody>
      </p:sp>
      <p:sp>
        <p:nvSpPr>
          <p:cNvPr id="848913" name="Text Box 18"/>
          <p:cNvSpPr txBox="1">
            <a:spLocks noChangeArrowheads="1"/>
          </p:cNvSpPr>
          <p:nvPr/>
        </p:nvSpPr>
        <p:spPr bwMode="auto">
          <a:xfrm>
            <a:off x="5465763" y="4240213"/>
            <a:ext cx="1743075" cy="366712"/>
          </a:xfrm>
          <a:prstGeom prst="rect">
            <a:avLst/>
          </a:prstGeom>
          <a:noFill/>
          <a:ln w="9525">
            <a:noFill/>
            <a:miter lim="800000"/>
            <a:headEnd/>
            <a:tailEnd/>
          </a:ln>
        </p:spPr>
        <p:txBody>
          <a:bodyPr>
            <a:spAutoFit/>
          </a:bodyPr>
          <a:lstStyle/>
          <a:p>
            <a:pPr>
              <a:spcBef>
                <a:spcPct val="50000"/>
              </a:spcBef>
            </a:pPr>
            <a:r>
              <a:rPr lang="en-US" b="1"/>
              <a:t>Ovary</a:t>
            </a:r>
          </a:p>
        </p:txBody>
      </p:sp>
      <p:sp>
        <p:nvSpPr>
          <p:cNvPr id="848914" name="Text Box 19"/>
          <p:cNvSpPr txBox="1">
            <a:spLocks noChangeArrowheads="1"/>
          </p:cNvSpPr>
          <p:nvPr/>
        </p:nvSpPr>
        <p:spPr bwMode="auto">
          <a:xfrm>
            <a:off x="2867025" y="4268788"/>
            <a:ext cx="1743075" cy="366712"/>
          </a:xfrm>
          <a:prstGeom prst="rect">
            <a:avLst/>
          </a:prstGeom>
          <a:noFill/>
          <a:ln w="9525">
            <a:noFill/>
            <a:miter lim="800000"/>
            <a:headEnd/>
            <a:tailEnd/>
          </a:ln>
        </p:spPr>
        <p:txBody>
          <a:bodyPr>
            <a:spAutoFit/>
          </a:bodyPr>
          <a:lstStyle/>
          <a:p>
            <a:pPr>
              <a:spcBef>
                <a:spcPct val="50000"/>
              </a:spcBef>
            </a:pPr>
            <a:r>
              <a:rPr lang="en-US" b="1"/>
              <a:t>Ovary</a:t>
            </a:r>
          </a:p>
        </p:txBody>
      </p:sp>
      <p:sp>
        <p:nvSpPr>
          <p:cNvPr id="848915" name="AutoShape 20"/>
          <p:cNvSpPr>
            <a:spLocks noChangeArrowheads="1"/>
          </p:cNvSpPr>
          <p:nvPr/>
        </p:nvSpPr>
        <p:spPr bwMode="auto">
          <a:xfrm rot="10800000">
            <a:off x="3811588" y="4629150"/>
            <a:ext cx="1646237" cy="704850"/>
          </a:xfrm>
          <a:prstGeom prst="triangle">
            <a:avLst>
              <a:gd name="adj" fmla="val 49426"/>
            </a:avLst>
          </a:prstGeom>
          <a:noFill/>
          <a:ln w="9525">
            <a:solidFill>
              <a:schemeClr val="tx1"/>
            </a:solidFill>
            <a:miter lim="800000"/>
            <a:headEnd/>
            <a:tailEnd/>
          </a:ln>
        </p:spPr>
        <p:txBody>
          <a:bodyPr wrap="none" anchor="ctr"/>
          <a:lstStyle/>
          <a:p>
            <a:endParaRPr lang="en-US"/>
          </a:p>
        </p:txBody>
      </p:sp>
      <p:sp>
        <p:nvSpPr>
          <p:cNvPr id="848916" name="Text Box 21"/>
          <p:cNvSpPr txBox="1">
            <a:spLocks noChangeArrowheads="1"/>
          </p:cNvSpPr>
          <p:nvPr/>
        </p:nvSpPr>
        <p:spPr bwMode="auto">
          <a:xfrm>
            <a:off x="4276725" y="5229225"/>
            <a:ext cx="1743075" cy="366713"/>
          </a:xfrm>
          <a:prstGeom prst="rect">
            <a:avLst/>
          </a:prstGeom>
          <a:noFill/>
          <a:ln w="9525">
            <a:noFill/>
            <a:miter lim="800000"/>
            <a:headEnd/>
            <a:tailEnd/>
          </a:ln>
        </p:spPr>
        <p:txBody>
          <a:bodyPr>
            <a:spAutoFit/>
          </a:bodyPr>
          <a:lstStyle/>
          <a:p>
            <a:pPr>
              <a:spcBef>
                <a:spcPct val="50000"/>
              </a:spcBef>
            </a:pPr>
            <a:r>
              <a:rPr lang="en-US" b="1"/>
              <a:t>cervix</a:t>
            </a:r>
          </a:p>
        </p:txBody>
      </p:sp>
      <p:sp>
        <p:nvSpPr>
          <p:cNvPr id="848917" name="Text Box 22"/>
          <p:cNvSpPr txBox="1">
            <a:spLocks noChangeArrowheads="1"/>
          </p:cNvSpPr>
          <p:nvPr/>
        </p:nvSpPr>
        <p:spPr bwMode="auto">
          <a:xfrm>
            <a:off x="6583363" y="3108325"/>
            <a:ext cx="2011362" cy="366713"/>
          </a:xfrm>
          <a:prstGeom prst="rect">
            <a:avLst/>
          </a:prstGeom>
          <a:noFill/>
          <a:ln w="9525">
            <a:noFill/>
            <a:miter lim="800000"/>
            <a:headEnd/>
            <a:tailEnd/>
          </a:ln>
        </p:spPr>
        <p:txBody>
          <a:bodyPr>
            <a:spAutoFit/>
          </a:bodyPr>
          <a:lstStyle/>
          <a:p>
            <a:pPr>
              <a:spcBef>
                <a:spcPct val="50000"/>
              </a:spcBef>
            </a:pPr>
            <a:r>
              <a:rPr lang="en-US" b="1"/>
              <a:t>Pancreas</a:t>
            </a:r>
          </a:p>
        </p:txBody>
      </p:sp>
      <p:sp>
        <p:nvSpPr>
          <p:cNvPr id="848918" name="Text Box 23"/>
          <p:cNvSpPr txBox="1">
            <a:spLocks noChangeArrowheads="1"/>
          </p:cNvSpPr>
          <p:nvPr/>
        </p:nvSpPr>
        <p:spPr bwMode="auto">
          <a:xfrm>
            <a:off x="2744788" y="6491288"/>
            <a:ext cx="4699000" cy="366712"/>
          </a:xfrm>
          <a:prstGeom prst="rect">
            <a:avLst/>
          </a:prstGeom>
          <a:noFill/>
          <a:ln w="9525">
            <a:noFill/>
            <a:miter lim="800000"/>
            <a:headEnd/>
            <a:tailEnd/>
          </a:ln>
        </p:spPr>
        <p:txBody>
          <a:bodyPr>
            <a:spAutoFit/>
          </a:bodyPr>
          <a:lstStyle/>
          <a:p>
            <a:pPr>
              <a:spcBef>
                <a:spcPct val="50000"/>
              </a:spcBef>
            </a:pPr>
            <a:r>
              <a:rPr lang="en-US" b="1"/>
              <a:t>cervical mucus observed at the vulva</a:t>
            </a:r>
          </a:p>
        </p:txBody>
      </p:sp>
      <p:sp>
        <p:nvSpPr>
          <p:cNvPr id="848919" name="Text Box 24"/>
          <p:cNvSpPr txBox="1">
            <a:spLocks noChangeArrowheads="1"/>
          </p:cNvSpPr>
          <p:nvPr/>
        </p:nvSpPr>
        <p:spPr bwMode="auto">
          <a:xfrm>
            <a:off x="3983038" y="4389438"/>
            <a:ext cx="1336675" cy="290512"/>
          </a:xfrm>
          <a:prstGeom prst="rect">
            <a:avLst/>
          </a:prstGeom>
          <a:noFill/>
          <a:ln w="9525">
            <a:noFill/>
            <a:miter lim="800000"/>
            <a:headEnd/>
            <a:tailEnd/>
          </a:ln>
        </p:spPr>
        <p:txBody>
          <a:bodyPr>
            <a:spAutoFit/>
          </a:bodyPr>
          <a:lstStyle/>
          <a:p>
            <a:pPr>
              <a:spcBef>
                <a:spcPct val="50000"/>
              </a:spcBef>
            </a:pPr>
            <a:r>
              <a:rPr lang="en-US" sz="1300" b="1"/>
              <a:t>endometrium</a:t>
            </a: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21" name="Rectangle 2"/>
          <p:cNvSpPr>
            <a:spLocks noGrp="1"/>
          </p:cNvSpPr>
          <p:nvPr>
            <p:ph type="title" idx="4294967295"/>
          </p:nvPr>
        </p:nvSpPr>
        <p:spPr>
          <a:xfrm>
            <a:off x="0" y="584200"/>
            <a:ext cx="9144000" cy="1143000"/>
          </a:xfrm>
        </p:spPr>
        <p:txBody>
          <a:bodyPr/>
          <a:lstStyle/>
          <a:p>
            <a:r>
              <a:rPr lang="en-US" sz="4000" smtClean="0">
                <a:solidFill>
                  <a:srgbClr val="0000CC"/>
                </a:solidFill>
              </a:rPr>
              <a:t>Management of abnormal mucus pattern</a:t>
            </a:r>
          </a:p>
        </p:txBody>
      </p:sp>
      <p:sp>
        <p:nvSpPr>
          <p:cNvPr id="849922" name="Rectangle 3"/>
          <p:cNvSpPr>
            <a:spLocks noGrp="1"/>
          </p:cNvSpPr>
          <p:nvPr>
            <p:ph type="body" idx="4294967295"/>
          </p:nvPr>
        </p:nvSpPr>
        <p:spPr>
          <a:xfrm>
            <a:off x="428625" y="1812925"/>
            <a:ext cx="8229600" cy="4525963"/>
          </a:xfrm>
        </p:spPr>
        <p:txBody>
          <a:bodyPr/>
          <a:lstStyle/>
          <a:p>
            <a:r>
              <a:rPr lang="en-US" smtClean="0"/>
              <a:t>History examination, Pap smear, BMI</a:t>
            </a:r>
          </a:p>
          <a:p>
            <a:r>
              <a:rPr lang="en-US" smtClean="0"/>
              <a:t>Prolactin</a:t>
            </a:r>
          </a:p>
          <a:p>
            <a:r>
              <a:rPr lang="en-US" smtClean="0"/>
              <a:t>TSH</a:t>
            </a:r>
          </a:p>
          <a:p>
            <a:r>
              <a:rPr lang="en-US" smtClean="0"/>
              <a:t>17-hydroxy-progesterone, DHEAS</a:t>
            </a:r>
          </a:p>
          <a:p>
            <a:r>
              <a:rPr lang="en-US" smtClean="0"/>
              <a:t>BSL/GTT</a:t>
            </a:r>
          </a:p>
          <a:p>
            <a:r>
              <a:rPr lang="en-US" smtClean="0"/>
              <a:t>Vitamin D</a:t>
            </a:r>
          </a:p>
          <a:p>
            <a:r>
              <a:rPr lang="en-US" smtClean="0"/>
              <a:t>Testosterone level</a:t>
            </a: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5282" name="Rectangle 2"/>
          <p:cNvSpPr>
            <a:spLocks noGrp="1"/>
          </p:cNvSpPr>
          <p:nvPr>
            <p:ph type="title" idx="4294967295"/>
          </p:nvPr>
        </p:nvSpPr>
        <p:spPr/>
        <p:txBody>
          <a:bodyPr/>
          <a:lstStyle/>
          <a:p>
            <a:r>
              <a:rPr lang="en-US" sz="4800" smtClean="0">
                <a:solidFill>
                  <a:srgbClr val="0000CC"/>
                </a:solidFill>
              </a:rPr>
              <a:t>Summary</a:t>
            </a:r>
          </a:p>
        </p:txBody>
      </p:sp>
      <p:sp>
        <p:nvSpPr>
          <p:cNvPr id="865283" name="Rectangle 3"/>
          <p:cNvSpPr>
            <a:spLocks noGrp="1"/>
          </p:cNvSpPr>
          <p:nvPr>
            <p:ph type="body" idx="4294967295"/>
          </p:nvPr>
        </p:nvSpPr>
        <p:spPr>
          <a:xfrm>
            <a:off x="457200" y="1319213"/>
            <a:ext cx="8686800" cy="5032375"/>
          </a:xfrm>
        </p:spPr>
        <p:txBody>
          <a:bodyPr/>
          <a:lstStyle/>
          <a:p>
            <a:r>
              <a:rPr lang="en-US" smtClean="0"/>
              <a:t>IVF can be a daunting prospect, physically, emotionally and financially for sub-fertile couples.</a:t>
            </a:r>
          </a:p>
          <a:p>
            <a:endParaRPr lang="en-US" smtClean="0"/>
          </a:p>
          <a:p>
            <a:r>
              <a:rPr lang="en-US" smtClean="0"/>
              <a:t>The BOM is a scientific, cost effective approach to maximising their natural fertility.</a:t>
            </a:r>
          </a:p>
          <a:p>
            <a:endParaRPr lang="en-US" smtClean="0"/>
          </a:p>
          <a:p>
            <a:r>
              <a:rPr lang="en-US" smtClean="0"/>
              <a:t>Teaching the knowledge of “Couple Fertility” can empower and restore hope to the sub-fertile.</a:t>
            </a: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0945" name="Rectangle 2"/>
          <p:cNvSpPr>
            <a:spLocks noGrp="1"/>
          </p:cNvSpPr>
          <p:nvPr>
            <p:ph type="title" idx="4294967295"/>
          </p:nvPr>
        </p:nvSpPr>
        <p:spPr>
          <a:xfrm>
            <a:off x="373063" y="920750"/>
            <a:ext cx="8229600" cy="1143000"/>
          </a:xfrm>
        </p:spPr>
        <p:txBody>
          <a:bodyPr/>
          <a:lstStyle/>
          <a:p>
            <a:r>
              <a:rPr lang="en-US" smtClean="0">
                <a:solidFill>
                  <a:srgbClr val="0000CC"/>
                </a:solidFill>
              </a:rPr>
              <a:t>Patron of WOOMB International</a:t>
            </a:r>
          </a:p>
        </p:txBody>
      </p:sp>
      <p:sp>
        <p:nvSpPr>
          <p:cNvPr id="850946" name="Rectangle 3"/>
          <p:cNvSpPr>
            <a:spLocks noGrp="1"/>
          </p:cNvSpPr>
          <p:nvPr>
            <p:ph type="body" idx="4294967295"/>
          </p:nvPr>
        </p:nvSpPr>
        <p:spPr>
          <a:xfrm>
            <a:off x="0" y="2022475"/>
            <a:ext cx="5310188" cy="4525963"/>
          </a:xfrm>
        </p:spPr>
        <p:txBody>
          <a:bodyPr/>
          <a:lstStyle/>
          <a:p>
            <a:pPr>
              <a:buFont typeface="Arial" charset="0"/>
              <a:buNone/>
            </a:pPr>
            <a:r>
              <a:rPr lang="en-US" smtClean="0"/>
              <a:t>   Professor John Edward Murtagh, Emeritus Professor of General Practice at Monash University, and Patron of WOOMB International (2013) </a:t>
            </a:r>
          </a:p>
        </p:txBody>
      </p:sp>
      <p:pic>
        <p:nvPicPr>
          <p:cNvPr id="850947" name="Picture 5" descr="John-Murtagh 150"/>
          <p:cNvPicPr>
            <a:picLocks noChangeAspect="1" noChangeArrowheads="1"/>
          </p:cNvPicPr>
          <p:nvPr/>
        </p:nvPicPr>
        <p:blipFill>
          <a:blip r:embed="rId2"/>
          <a:srcRect/>
          <a:stretch>
            <a:fillRect/>
          </a:stretch>
        </p:blipFill>
        <p:spPr bwMode="auto">
          <a:xfrm>
            <a:off x="5519738" y="2124075"/>
            <a:ext cx="3271837" cy="327183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3"/>
          <p:cNvSpPr>
            <a:spLocks noGrp="1"/>
          </p:cNvSpPr>
          <p:nvPr>
            <p:ph type="title" idx="4294967295"/>
          </p:nvPr>
        </p:nvSpPr>
        <p:spPr>
          <a:xfrm>
            <a:off x="0" y="819150"/>
            <a:ext cx="9144000" cy="900113"/>
          </a:xfrm>
        </p:spPr>
        <p:txBody>
          <a:bodyPr/>
          <a:lstStyle/>
          <a:p>
            <a:r>
              <a:rPr lang="en-AU" sz="4800" b="1" smtClean="0">
                <a:solidFill>
                  <a:srgbClr val="0000CC"/>
                </a:solidFill>
                <a:latin typeface="Arial" charset="0"/>
                <a:cs typeface="Arial" charset="0"/>
              </a:rPr>
              <a:t>Infertility statistics</a:t>
            </a:r>
          </a:p>
        </p:txBody>
      </p:sp>
      <p:sp>
        <p:nvSpPr>
          <p:cNvPr id="5" name="Content Placeholder 4"/>
          <p:cNvSpPr>
            <a:spLocks noGrp="1"/>
          </p:cNvSpPr>
          <p:nvPr>
            <p:ph idx="4294967295"/>
          </p:nvPr>
        </p:nvSpPr>
        <p:spPr>
          <a:xfrm>
            <a:off x="0" y="1900238"/>
            <a:ext cx="8966200" cy="4525962"/>
          </a:xfrm>
        </p:spPr>
        <p:txBody>
          <a:bodyPr/>
          <a:lstStyle/>
          <a:p>
            <a:pPr marL="627063" indent="-449263">
              <a:buFont typeface="Arial" charset="0"/>
              <a:buBlip>
                <a:blip r:embed="rId2"/>
              </a:buBlip>
            </a:pPr>
            <a:r>
              <a:rPr lang="en-AU" sz="2700" smtClean="0">
                <a:latin typeface="Arial" charset="0"/>
              </a:rPr>
              <a:t>One in six couples suffer infertility</a:t>
            </a:r>
          </a:p>
          <a:p>
            <a:pPr marL="627063" lvl="1" indent="-449263">
              <a:buFont typeface="Arial" charset="0"/>
              <a:buBlip>
                <a:blip r:embed="rId2"/>
              </a:buBlip>
            </a:pPr>
            <a:r>
              <a:rPr lang="en-AU" sz="2700" smtClean="0">
                <a:latin typeface="Arial" charset="0"/>
              </a:rPr>
              <a:t>40 percent of cases the problem rests with the male</a:t>
            </a:r>
          </a:p>
          <a:p>
            <a:pPr marL="627063" lvl="1" indent="-449263">
              <a:buFont typeface="Arial" charset="0"/>
              <a:buBlip>
                <a:blip r:embed="rId2"/>
              </a:buBlip>
            </a:pPr>
            <a:r>
              <a:rPr lang="en-AU" sz="2700" smtClean="0">
                <a:latin typeface="Arial" charset="0"/>
              </a:rPr>
              <a:t>40 percent with the female</a:t>
            </a:r>
          </a:p>
          <a:p>
            <a:pPr marL="627063" lvl="1" indent="-449263">
              <a:buFont typeface="Arial" charset="0"/>
              <a:buBlip>
                <a:blip r:embed="rId2"/>
              </a:buBlip>
            </a:pPr>
            <a:r>
              <a:rPr lang="en-AU" sz="2700" smtClean="0">
                <a:latin typeface="Arial" charset="0"/>
              </a:rPr>
              <a:t>10 percent with both partners</a:t>
            </a:r>
          </a:p>
          <a:p>
            <a:pPr marL="627063" lvl="1" indent="-449263">
              <a:buFont typeface="Arial" charset="0"/>
              <a:buBlip>
                <a:blip r:embed="rId2"/>
              </a:buBlip>
            </a:pPr>
            <a:r>
              <a:rPr lang="en-AU" sz="2700" smtClean="0">
                <a:latin typeface="Arial" charset="0"/>
              </a:rPr>
              <a:t>10 percent of cases the cause is unknown </a:t>
            </a:r>
          </a:p>
          <a:p>
            <a:pPr marL="627063" indent="-449263">
              <a:buFont typeface="Arial" charset="0"/>
              <a:buBlip>
                <a:blip r:embed="rId2"/>
              </a:buBlip>
            </a:pPr>
            <a:r>
              <a:rPr lang="en-AU" sz="2700" smtClean="0">
                <a:latin typeface="Arial" charset="0"/>
              </a:rPr>
              <a:t>Fertility problems strike one in three women over 35</a:t>
            </a:r>
          </a:p>
          <a:p>
            <a:pPr marL="627063" indent="-449263">
              <a:buFont typeface="Arial" charset="0"/>
              <a:buBlip>
                <a:blip r:embed="rId2"/>
              </a:buBlip>
            </a:pPr>
            <a:r>
              <a:rPr lang="en-AU" sz="2700" smtClean="0">
                <a:latin typeface="Arial" charset="0"/>
              </a:rPr>
              <a:t>1 in 25 males has a low sperm count and 1 in 35 is sterile</a:t>
            </a:r>
            <a:r>
              <a:rPr lang="en-AU" sz="2700" smtClean="0"/>
              <a:t> </a:t>
            </a:r>
          </a:p>
          <a:p>
            <a:pPr marL="627063" indent="-449263">
              <a:buFont typeface="Arial" charset="0"/>
              <a:buNone/>
            </a:pPr>
            <a:endParaRPr lang="en-AU" sz="27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2"/>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1969" name="Rectangle 2"/>
          <p:cNvSpPr>
            <a:spLocks noGrp="1"/>
          </p:cNvSpPr>
          <p:nvPr>
            <p:ph type="title" idx="4294967295"/>
          </p:nvPr>
        </p:nvSpPr>
        <p:spPr>
          <a:xfrm>
            <a:off x="471488" y="668338"/>
            <a:ext cx="8229600" cy="1143000"/>
          </a:xfrm>
        </p:spPr>
        <p:txBody>
          <a:bodyPr/>
          <a:lstStyle/>
          <a:p>
            <a:r>
              <a:rPr lang="en-US" smtClean="0">
                <a:solidFill>
                  <a:srgbClr val="0000CC"/>
                </a:solidFill>
              </a:rPr>
              <a:t>Acknowledgements</a:t>
            </a:r>
          </a:p>
        </p:txBody>
      </p:sp>
      <p:sp>
        <p:nvSpPr>
          <p:cNvPr id="851970" name="Rectangle 3"/>
          <p:cNvSpPr>
            <a:spLocks noGrp="1"/>
          </p:cNvSpPr>
          <p:nvPr>
            <p:ph type="body" idx="4294967295"/>
          </p:nvPr>
        </p:nvSpPr>
        <p:spPr>
          <a:xfrm>
            <a:off x="401638" y="1951038"/>
            <a:ext cx="8229600" cy="4525962"/>
          </a:xfrm>
        </p:spPr>
        <p:txBody>
          <a:bodyPr/>
          <a:lstStyle/>
          <a:p>
            <a:pPr eaLnBrk="1" hangingPunct="1"/>
            <a:r>
              <a:rPr lang="en-AU" smtClean="0"/>
              <a:t>Drs Evelyn and John Billings </a:t>
            </a:r>
          </a:p>
          <a:p>
            <a:pPr eaLnBrk="1" hangingPunct="1"/>
            <a:r>
              <a:rPr lang="en-AU" smtClean="0"/>
              <a:t>Professor James Brown and St Michael NFP Services </a:t>
            </a:r>
          </a:p>
          <a:p>
            <a:pPr eaLnBrk="1" hangingPunct="1"/>
            <a:r>
              <a:rPr lang="en-AU" smtClean="0"/>
              <a:t>Professor Erik Odeblad</a:t>
            </a:r>
          </a:p>
          <a:p>
            <a:pPr eaLnBrk="1" hangingPunct="1"/>
            <a:r>
              <a:rPr lang="en-AU" smtClean="0"/>
              <a:t>WOOMB International and all Billings Method Teachers</a:t>
            </a:r>
          </a:p>
          <a:p>
            <a:pPr eaLnBrk="1" hangingPunct="1"/>
            <a:r>
              <a:rPr lang="en-AU" smtClean="0"/>
              <a:t>All women throughout the world who have participated in studies and trials </a:t>
            </a:r>
          </a:p>
          <a:p>
            <a:pPr>
              <a:buFont typeface="Arial" charset="0"/>
              <a:buNone/>
            </a:pPr>
            <a:endParaRPr lang="en-US" smtClean="0"/>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993" name="Rectangle 2"/>
          <p:cNvSpPr>
            <a:spLocks noGrp="1"/>
          </p:cNvSpPr>
          <p:nvPr>
            <p:ph type="title" idx="4294967295"/>
          </p:nvPr>
        </p:nvSpPr>
        <p:spPr>
          <a:xfrm>
            <a:off x="415925" y="908050"/>
            <a:ext cx="8229600" cy="1143000"/>
          </a:xfrm>
        </p:spPr>
        <p:txBody>
          <a:bodyPr/>
          <a:lstStyle/>
          <a:p>
            <a:r>
              <a:rPr lang="en-US" smtClean="0">
                <a:solidFill>
                  <a:srgbClr val="0000CC"/>
                </a:solidFill>
              </a:rPr>
              <a:t>For more information</a:t>
            </a:r>
          </a:p>
        </p:txBody>
      </p:sp>
      <p:sp>
        <p:nvSpPr>
          <p:cNvPr id="852994" name="Rectangle 3"/>
          <p:cNvSpPr>
            <a:spLocks noGrp="1"/>
          </p:cNvSpPr>
          <p:nvPr>
            <p:ph type="body" idx="4294967295"/>
          </p:nvPr>
        </p:nvSpPr>
        <p:spPr>
          <a:xfrm>
            <a:off x="414338" y="2332038"/>
            <a:ext cx="8229600" cy="4525962"/>
          </a:xfrm>
        </p:spPr>
        <p:txBody>
          <a:bodyPr/>
          <a:lstStyle/>
          <a:p>
            <a:pPr>
              <a:buFont typeface="Arial" charset="0"/>
              <a:buNone/>
            </a:pPr>
            <a:r>
              <a:rPr lang="en-US" smtClean="0"/>
              <a:t>www.thebillingsovulationmethod.org</a:t>
            </a:r>
          </a:p>
          <a:p>
            <a:pPr>
              <a:buFont typeface="Arial" charset="0"/>
              <a:buNone/>
            </a:pPr>
            <a:endParaRPr lang="en-US" smtClean="0"/>
          </a:p>
          <a:p>
            <a:pPr>
              <a:buFont typeface="Arial" charset="0"/>
              <a:buNone/>
            </a:pPr>
            <a:r>
              <a:rPr lang="en-US" smtClean="0"/>
              <a:t>www.woombinternational.org</a:t>
            </a:r>
          </a:p>
          <a:p>
            <a:pPr>
              <a:buFont typeface="Arial" charset="0"/>
              <a:buNone/>
            </a:pPr>
            <a:endParaRPr lang="en-US" smtClean="0"/>
          </a:p>
          <a:p>
            <a:pPr>
              <a:buFont typeface="Arial" charset="0"/>
              <a:buNone/>
            </a:pPr>
            <a:r>
              <a:rPr lang="en-US" smtClean="0"/>
              <a:t>Freephone:   0800 NZ FERTILITY</a:t>
            </a:r>
          </a:p>
          <a:p>
            <a:pPr>
              <a:buFont typeface="Arial" charset="0"/>
              <a:buNone/>
            </a:pPr>
            <a:r>
              <a:rPr lang="en-US" smtClean="0"/>
              <a:t>			    0800 69 33 78</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3"/>
          <p:cNvSpPr>
            <a:spLocks noGrp="1"/>
          </p:cNvSpPr>
          <p:nvPr>
            <p:ph type="title" idx="4294967295"/>
          </p:nvPr>
        </p:nvSpPr>
        <p:spPr>
          <a:xfrm>
            <a:off x="0" y="1143000"/>
            <a:ext cx="9144000" cy="900113"/>
          </a:xfrm>
        </p:spPr>
        <p:txBody>
          <a:bodyPr/>
          <a:lstStyle/>
          <a:p>
            <a:r>
              <a:rPr lang="en-AU" sz="4800" b="1" smtClean="0">
                <a:solidFill>
                  <a:srgbClr val="0000CC"/>
                </a:solidFill>
                <a:latin typeface="Arial" charset="0"/>
                <a:cs typeface="Arial" charset="0"/>
              </a:rPr>
              <a:t>Infertility statistics</a:t>
            </a:r>
          </a:p>
        </p:txBody>
      </p:sp>
      <p:sp>
        <p:nvSpPr>
          <p:cNvPr id="5" name="Content Placeholder 4"/>
          <p:cNvSpPr>
            <a:spLocks noGrp="1"/>
          </p:cNvSpPr>
          <p:nvPr>
            <p:ph idx="4294967295"/>
          </p:nvPr>
        </p:nvSpPr>
        <p:spPr>
          <a:xfrm>
            <a:off x="0" y="2332038"/>
            <a:ext cx="8966200" cy="4525962"/>
          </a:xfrm>
        </p:spPr>
        <p:txBody>
          <a:bodyPr/>
          <a:lstStyle/>
          <a:p>
            <a:pPr marL="627063" indent="-449263">
              <a:buFont typeface="Arial" charset="0"/>
              <a:buBlip>
                <a:blip r:embed="rId2"/>
              </a:buBlip>
            </a:pPr>
            <a:r>
              <a:rPr lang="en-AU" sz="2700" smtClean="0">
                <a:latin typeface="Arial" charset="0"/>
              </a:rPr>
              <a:t>For healthy couples in their twenties having regular unprotected sex, the chance of conception per cycle is 25 percent</a:t>
            </a:r>
          </a:p>
          <a:p>
            <a:pPr marL="627063" indent="-449263">
              <a:buFont typeface="Arial" charset="0"/>
              <a:buNone/>
            </a:pPr>
            <a:endParaRPr lang="en-AU" sz="2700" smtClean="0">
              <a:latin typeface="Arial" charset="0"/>
            </a:endParaRPr>
          </a:p>
          <a:p>
            <a:pPr marL="627063" indent="-449263">
              <a:buFont typeface="Arial" charset="0"/>
              <a:buBlip>
                <a:blip r:embed="rId2"/>
              </a:buBlip>
            </a:pPr>
            <a:r>
              <a:rPr lang="en-AU" sz="2700" smtClean="0">
                <a:latin typeface="Arial" charset="0"/>
              </a:rPr>
              <a:t>More than one per cent of births in Australasia involve the use of assisted reproductive technologies.</a:t>
            </a:r>
          </a:p>
          <a:p>
            <a:pPr marL="627063" indent="-449263">
              <a:buFont typeface="Arial" charset="0"/>
              <a:buBlip>
                <a:blip r:embed="rId2"/>
              </a:buBlip>
            </a:pPr>
            <a:endParaRPr lang="en-AU" sz="2700" smtClean="0">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extBox 1"/>
          <p:cNvSpPr txBox="1">
            <a:spLocks noChangeArrowheads="1"/>
          </p:cNvSpPr>
          <p:nvPr/>
        </p:nvSpPr>
        <p:spPr bwMode="auto">
          <a:xfrm>
            <a:off x="0" y="2344738"/>
            <a:ext cx="9144000" cy="2041525"/>
          </a:xfrm>
          <a:prstGeom prst="rect">
            <a:avLst/>
          </a:prstGeom>
          <a:noFill/>
          <a:ln w="9525">
            <a:noFill/>
            <a:miter lim="800000"/>
            <a:headEnd/>
            <a:tailEnd/>
          </a:ln>
        </p:spPr>
        <p:txBody>
          <a:bodyPr>
            <a:spAutoFit/>
          </a:bodyPr>
          <a:lstStyle/>
          <a:p>
            <a:pPr marL="273050"/>
            <a:r>
              <a:rPr lang="en-AU" sz="3200">
                <a:solidFill>
                  <a:srgbClr val="0000CC"/>
                </a:solidFill>
                <a:latin typeface="Calibri" pitchFamily="34" charset="0"/>
                <a:cs typeface="Arial" charset="0"/>
              </a:rPr>
              <a:t>A </a:t>
            </a:r>
            <a:r>
              <a:rPr lang="en-US" sz="3200">
                <a:solidFill>
                  <a:srgbClr val="0000CC"/>
                </a:solidFill>
                <a:latin typeface="Calibri" pitchFamily="34" charset="0"/>
                <a:cs typeface="Arial" charset="0"/>
              </a:rPr>
              <a:t>Study to investigate whether knowledge of the Billings Ovulation Method™ is efficacious in assisting couples to achieve pregnancy:</a:t>
            </a:r>
          </a:p>
          <a:p>
            <a:pPr marL="273050"/>
            <a:endParaRPr lang="en-US" sz="3200">
              <a:solidFill>
                <a:srgbClr val="0000CC"/>
              </a:solidFill>
              <a:latin typeface="Calibri" pitchFamily="34"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graphicEl>
                                              <a:dgm id="{0E447CC3-34F1-4797-85B5-7224778B64A0}"/>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graphicEl>
                                              <a:dgm id="{5EC392D1-0FEA-4FFD-9C05-908F92D730F9}"/>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graphicEl>
                                              <a:dgm id="{76B4BCAE-921B-4DC9-A86A-693E09A2D2B2}"/>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graphicEl>
                                              <a:dgm id="{A49F74EC-2C90-432A-AFB8-D4BE961D6F62}"/>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graphicEl>
                                              <a:dgm id="{CEF9D7DD-6B6F-4326-84A1-74C399DD7694}"/>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graphicEl>
                                              <a:dgm id="{45461941-EE1F-4553-8BBE-A272120A0833}"/>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graphicEl>
                                              <a:dgm id="{A72EFD68-896E-4D56-A021-A95869D8FE9E}"/>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graphicEl>
                                              <a:dgm id="{782F9F38-7CAD-4B8F-A00D-5001455DC83C}"/>
                                            </p:graphic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
                                            <p:graphicEl>
                                              <a:dgm id="{166641E4-D253-4DF4-89D2-4EF95A013422}"/>
                                            </p:graphic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
                                            <p:graphicEl>
                                              <a:dgm id="{F86EC9E8-8487-4FE8-A252-1CB5ECDEC40C}"/>
                                            </p:graphic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
                                            <p:graphicEl>
                                              <a:dgm id="{D2E1AE39-2F1D-40C2-AD2C-D9FBC5424914}"/>
                                            </p:graphic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
                                            <p:graphicEl>
                                              <a:dgm id="{18E1CF8E-9250-4E0A-B8A4-2B107BBCB4C4}"/>
                                            </p:graphic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
                                            <p:graphicEl>
                                              <a:dgm id="{BCCE0866-9373-4D42-B413-D09FE562E7AC}"/>
                                            </p:graphic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
                                            <p:graphicEl>
                                              <a:dgm id="{B750795D-630A-4451-80F7-4C1841C9305F}"/>
                                            </p:graphic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
                                            <p:graphicEl>
                                              <a:dgm id="{9E88571D-871E-4131-AA26-CABDE31B5BC1}"/>
                                            </p:graphic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
                                            <p:graphicEl>
                                              <a:dgm id="{AB0934D0-7599-41F7-AD50-D1A1FC5A5C99}"/>
                                            </p:graphic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
                                            <p:graphicEl>
                                              <a:dgm id="{FD0958B6-2D6F-4BAD-A644-E9CD84CA40C2}"/>
                                            </p:graphic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
                                            <p:graphicEl>
                                              <a:dgm id="{D71511D8-8FE4-4E74-AB71-973C2850BE3F}"/>
                                            </p:graphic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
                                            <p:graphicEl>
                                              <a:dgm id="{1370F0D5-7D19-4022-BE8F-210E3EFABF7B}"/>
                                            </p:graphic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
                                            <p:graphicEl>
                                              <a:dgm id="{C0CA9719-2592-4E7E-9F13-991366AE9204}"/>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1743075"/>
            <a:ext cx="9144000" cy="1951038"/>
          </a:xfrm>
          <a:prstGeom prst="rect">
            <a:avLst/>
          </a:prstGeom>
          <a:noFill/>
          <a:ln w="9525">
            <a:noFill/>
            <a:miter lim="800000"/>
            <a:headEnd/>
            <a:tailEnd/>
          </a:ln>
        </p:spPr>
        <p:txBody>
          <a:bodyPr>
            <a:spAutoFit/>
          </a:bodyPr>
          <a:lstStyle/>
          <a:p>
            <a:pPr lvl="2">
              <a:lnSpc>
                <a:spcPct val="150000"/>
              </a:lnSpc>
            </a:pPr>
            <a:r>
              <a:rPr lang="en-US" sz="2800">
                <a:latin typeface="Calibri" pitchFamily="34" charset="0"/>
              </a:rPr>
              <a:t>Only 18% of study participants reported that they had adequate prior knowledge of their signs of fertility.  </a:t>
            </a:r>
            <a:endParaRPr lang="en-AU" sz="2800">
              <a:latin typeface="Calibri" pitchFamily="34" charset="0"/>
            </a:endParaRPr>
          </a:p>
        </p:txBody>
      </p:sp>
      <p:sp>
        <p:nvSpPr>
          <p:cNvPr id="47106" name="Rectangle 2"/>
          <p:cNvSpPr>
            <a:spLocks noChangeArrowheads="1"/>
          </p:cNvSpPr>
          <p:nvPr/>
        </p:nvSpPr>
        <p:spPr bwMode="auto">
          <a:xfrm>
            <a:off x="241300" y="1047750"/>
            <a:ext cx="4211638" cy="579438"/>
          </a:xfrm>
          <a:prstGeom prst="rect">
            <a:avLst/>
          </a:prstGeom>
          <a:noFill/>
          <a:ln w="9525">
            <a:noFill/>
            <a:miter lim="800000"/>
            <a:headEnd/>
            <a:tailEnd/>
          </a:ln>
        </p:spPr>
        <p:txBody>
          <a:bodyPr wrap="none">
            <a:spAutoFit/>
          </a:bodyPr>
          <a:lstStyle/>
          <a:p>
            <a:pPr indent="273050"/>
            <a:r>
              <a:rPr lang="en-US" sz="3200">
                <a:solidFill>
                  <a:srgbClr val="0000CC"/>
                </a:solidFill>
                <a:latin typeface="Calibri" pitchFamily="34" charset="0"/>
                <a:cs typeface="Arial" charset="0"/>
              </a:rPr>
              <a:t>For the 240 achievers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sz="2800" b="0" i="0" u="none" strike="noStrike" cap="none" normalizeH="0" baseline="0" smtClean="0">
            <a:ln>
              <a:noFill/>
            </a:ln>
            <a:solidFill>
              <a:srgbClr val="0033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sz="2800" b="0" i="0" u="none" strike="noStrike" cap="none" normalizeH="0" baseline="0" smtClean="0">
            <a:ln>
              <a:noFill/>
            </a:ln>
            <a:solidFill>
              <a:srgbClr val="003399"/>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5172</TotalTime>
  <Words>957</Words>
  <Application>Microsoft Office PowerPoint</Application>
  <PresentationFormat>On-screen Show (4:3)</PresentationFormat>
  <Paragraphs>264</Paragraphs>
  <Slides>51</Slides>
  <Notes>7</Notes>
  <HiddenSlides>0</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51</vt:i4>
      </vt:variant>
    </vt:vector>
  </HeadingPairs>
  <TitlesOfParts>
    <vt:vector size="55" baseType="lpstr">
      <vt:lpstr>1_Default Design</vt:lpstr>
      <vt:lpstr>2_Custom Design</vt:lpstr>
      <vt:lpstr>Default Design</vt:lpstr>
      <vt:lpstr>Bitmap Image</vt:lpstr>
      <vt:lpstr>PowerPoint Presentation</vt:lpstr>
      <vt:lpstr>What can we do if not qualifying for IVF?  Dr Catherine Black, FRCNZGP GP Oxford Clinic Womens Health Head of WOOMB NZ</vt:lpstr>
      <vt:lpstr>PowerPoint Presentation</vt:lpstr>
      <vt:lpstr>PowerPoint Presentation</vt:lpstr>
      <vt:lpstr>Infertility statistics</vt:lpstr>
      <vt:lpstr>Infertility statistics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28 DAY CYCLE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  MUCUS </vt:lpstr>
      <vt:lpstr>PowerPoint Presentation</vt:lpstr>
      <vt:lpstr>PowerPoint Presentation</vt:lpstr>
      <vt:lpstr>S MUCUS</vt:lpstr>
      <vt:lpstr>PowerPoint Presentation</vt:lpstr>
      <vt:lpstr>PowerPoint Presentation</vt:lpstr>
      <vt:lpstr>P MUCUS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Benefit of BOM</vt:lpstr>
      <vt:lpstr>PowerPoint Presentation</vt:lpstr>
      <vt:lpstr>Management of abnormal mucus pattern</vt:lpstr>
      <vt:lpstr>Summary</vt:lpstr>
      <vt:lpstr>Patron of WOOMB International</vt:lpstr>
      <vt:lpstr>Acknowledgements</vt:lpstr>
      <vt:lpstr>For more information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 &amp; M Corkill</dc:creator>
  <cp:lastModifiedBy>Shipleys Show Server</cp:lastModifiedBy>
  <cp:revision>410</cp:revision>
  <dcterms:created xsi:type="dcterms:W3CDTF">2013-08-06T00:35:48Z</dcterms:created>
  <dcterms:modified xsi:type="dcterms:W3CDTF">2013-08-16T02:56:52Z</dcterms:modified>
</cp:coreProperties>
</file>